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sldIdLst>
    <p:sldId id="268" r:id="rId2"/>
  </p:sldIdLst>
  <p:sldSz cx="7561263" cy="106934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中ゆか_A6Y44" initials="田中ゆか_A6Y44" lastIdx="1" clrIdx="0">
    <p:extLst>
      <p:ext uri="{19B8F6BF-5375-455C-9EA6-DF929625EA0E}">
        <p15:presenceInfo xmlns:p15="http://schemas.microsoft.com/office/powerpoint/2012/main" userId="S::3415260@msad.ms-ad-ins.com::260a8470-b5e3-4088-99fb-2541d46652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33"/>
    <a:srgbClr val="FFFF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72" autoAdjust="0"/>
    <p:restoredTop sz="94667" autoAdjust="0"/>
  </p:normalViewPr>
  <p:slideViewPr>
    <p:cSldViewPr>
      <p:cViewPr varScale="1">
        <p:scale>
          <a:sx n="47" d="100"/>
          <a:sy n="47" d="100"/>
        </p:scale>
        <p:origin x="2706" y="66"/>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本文">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196877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grpSp>
        <p:nvGrpSpPr>
          <p:cNvPr id="2" name="グループ化 1"/>
          <p:cNvGrpSpPr/>
          <p:nvPr userDrawn="1"/>
        </p:nvGrpSpPr>
        <p:grpSpPr>
          <a:xfrm>
            <a:off x="322711" y="313791"/>
            <a:ext cx="6912120" cy="10080000"/>
            <a:chOff x="322711" y="313791"/>
            <a:chExt cx="6912120" cy="10080000"/>
          </a:xfrm>
        </p:grpSpPr>
        <p:sp>
          <p:nvSpPr>
            <p:cNvPr id="114" name="Rectangle 136"/>
            <p:cNvSpPr>
              <a:spLocks noChangeArrowheads="1"/>
            </p:cNvSpPr>
            <p:nvPr userDrawn="1"/>
          </p:nvSpPr>
          <p:spPr bwMode="auto">
            <a:xfrm>
              <a:off x="322711" y="314983"/>
              <a:ext cx="6909595" cy="100788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100">
                  <a:solidFill>
                    <a:schemeClr val="tx1"/>
                  </a:solidFill>
                  <a:latin typeface="ＭＳ Ｐゴシック" charset="-128"/>
                  <a:ea typeface="ＭＳ Ｐゴシック" charset="-128"/>
                </a:defRPr>
              </a:lvl1pPr>
              <a:lvl2pPr marL="742950" indent="-285750" eaLnBrk="0" hangingPunct="0">
                <a:defRPr kumimoji="1" sz="1100">
                  <a:solidFill>
                    <a:schemeClr val="tx1"/>
                  </a:solidFill>
                  <a:latin typeface="ＭＳ Ｐゴシック" charset="-128"/>
                  <a:ea typeface="ＭＳ Ｐゴシック" charset="-128"/>
                </a:defRPr>
              </a:lvl2pPr>
              <a:lvl3pPr marL="1143000" indent="-228600" eaLnBrk="0" hangingPunct="0">
                <a:defRPr kumimoji="1" sz="1100">
                  <a:solidFill>
                    <a:schemeClr val="tx1"/>
                  </a:solidFill>
                  <a:latin typeface="ＭＳ Ｐゴシック" charset="-128"/>
                  <a:ea typeface="ＭＳ Ｐゴシック" charset="-128"/>
                </a:defRPr>
              </a:lvl3pPr>
              <a:lvl4pPr marL="1600200" indent="-228600" eaLnBrk="0" hangingPunct="0">
                <a:defRPr kumimoji="1" sz="1100">
                  <a:solidFill>
                    <a:schemeClr val="tx1"/>
                  </a:solidFill>
                  <a:latin typeface="ＭＳ Ｐゴシック" charset="-128"/>
                  <a:ea typeface="ＭＳ Ｐゴシック" charset="-128"/>
                </a:defRPr>
              </a:lvl4pPr>
              <a:lvl5pPr marL="2057400" indent="-228600" eaLnBrk="0" hangingPunct="0">
                <a:defRPr kumimoji="1" sz="1100">
                  <a:solidFill>
                    <a:schemeClr val="tx1"/>
                  </a:solidFill>
                  <a:latin typeface="ＭＳ Ｐゴシック" charset="-128"/>
                  <a:ea typeface="ＭＳ Ｐゴシック" charset="-128"/>
                </a:defRPr>
              </a:lvl5pPr>
              <a:lvl6pPr marL="2514600" indent="-228600" defTabSz="1042988" eaLnBrk="0" fontAlgn="base" hangingPunct="0">
                <a:spcBef>
                  <a:spcPct val="0"/>
                </a:spcBef>
                <a:spcAft>
                  <a:spcPct val="0"/>
                </a:spcAft>
                <a:defRPr kumimoji="1" sz="1100">
                  <a:solidFill>
                    <a:schemeClr val="tx1"/>
                  </a:solidFill>
                  <a:latin typeface="ＭＳ Ｐゴシック" charset="-128"/>
                  <a:ea typeface="ＭＳ Ｐゴシック" charset="-128"/>
                </a:defRPr>
              </a:lvl6pPr>
              <a:lvl7pPr marL="2971800" indent="-228600" defTabSz="1042988" eaLnBrk="0" fontAlgn="base" hangingPunct="0">
                <a:spcBef>
                  <a:spcPct val="0"/>
                </a:spcBef>
                <a:spcAft>
                  <a:spcPct val="0"/>
                </a:spcAft>
                <a:defRPr kumimoji="1" sz="1100">
                  <a:solidFill>
                    <a:schemeClr val="tx1"/>
                  </a:solidFill>
                  <a:latin typeface="ＭＳ Ｐゴシック" charset="-128"/>
                  <a:ea typeface="ＭＳ Ｐゴシック" charset="-128"/>
                </a:defRPr>
              </a:lvl7pPr>
              <a:lvl8pPr marL="3429000" indent="-228600" defTabSz="1042988" eaLnBrk="0" fontAlgn="base" hangingPunct="0">
                <a:spcBef>
                  <a:spcPct val="0"/>
                </a:spcBef>
                <a:spcAft>
                  <a:spcPct val="0"/>
                </a:spcAft>
                <a:defRPr kumimoji="1" sz="1100">
                  <a:solidFill>
                    <a:schemeClr val="tx1"/>
                  </a:solidFill>
                  <a:latin typeface="ＭＳ Ｐゴシック" charset="-128"/>
                  <a:ea typeface="ＭＳ Ｐゴシック" charset="-128"/>
                </a:defRPr>
              </a:lvl8pPr>
              <a:lvl9pPr marL="3886200" indent="-228600" defTabSz="1042988" eaLnBrk="0" fontAlgn="base" hangingPunct="0">
                <a:spcBef>
                  <a:spcPct val="0"/>
                </a:spcBef>
                <a:spcAft>
                  <a:spcPct val="0"/>
                </a:spcAft>
                <a:defRPr kumimoji="1" sz="1100">
                  <a:solidFill>
                    <a:schemeClr val="tx1"/>
                  </a:solidFill>
                  <a:latin typeface="ＭＳ Ｐゴシック" charset="-128"/>
                  <a:ea typeface="ＭＳ Ｐゴシック" charset="-128"/>
                </a:defRPr>
              </a:lvl9pPr>
            </a:lstStyle>
            <a:p>
              <a:pPr eaLnBrk="1" hangingPunct="1"/>
              <a:endParaRPr lang="ja-JP" altLang="en-US">
                <a:solidFill>
                  <a:prstClr val="black"/>
                </a:solidFill>
              </a:endParaRPr>
            </a:p>
          </p:txBody>
        </p:sp>
        <p:grpSp>
          <p:nvGrpSpPr>
            <p:cNvPr id="8" name="グループ化 7"/>
            <p:cNvGrpSpPr/>
            <p:nvPr userDrawn="1"/>
          </p:nvGrpSpPr>
          <p:grpSpPr>
            <a:xfrm>
              <a:off x="470297" y="313791"/>
              <a:ext cx="6620669" cy="10080000"/>
              <a:chOff x="467175" y="181717"/>
              <a:chExt cx="6620669" cy="10332000"/>
            </a:xfrm>
          </p:grpSpPr>
          <p:sp>
            <p:nvSpPr>
              <p:cNvPr id="171" name="Line 42"/>
              <p:cNvSpPr>
                <a:spLocks noChangeShapeType="1"/>
              </p:cNvSpPr>
              <p:nvPr userDrawn="1"/>
            </p:nvSpPr>
            <p:spPr bwMode="auto">
              <a:xfrm rot="5400000">
                <a:off x="-41225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2" name="Line 43"/>
              <p:cNvSpPr>
                <a:spLocks noChangeShapeType="1"/>
              </p:cNvSpPr>
              <p:nvPr userDrawn="1"/>
            </p:nvSpPr>
            <p:spPr bwMode="auto">
              <a:xfrm rot="5400000">
                <a:off x="-397968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3" name="Line 44"/>
              <p:cNvSpPr>
                <a:spLocks noChangeShapeType="1"/>
              </p:cNvSpPr>
              <p:nvPr userDrawn="1"/>
            </p:nvSpPr>
            <p:spPr bwMode="auto">
              <a:xfrm rot="5400000">
                <a:off x="-38352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4" name="Line 45"/>
              <p:cNvSpPr>
                <a:spLocks noChangeShapeType="1"/>
              </p:cNvSpPr>
              <p:nvPr userDrawn="1"/>
            </p:nvSpPr>
            <p:spPr bwMode="auto">
              <a:xfrm rot="5400000">
                <a:off x="-36907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5" name="Line 46"/>
              <p:cNvSpPr>
                <a:spLocks noChangeShapeType="1"/>
              </p:cNvSpPr>
              <p:nvPr userDrawn="1"/>
            </p:nvSpPr>
            <p:spPr bwMode="auto">
              <a:xfrm rot="5400000">
                <a:off x="-354788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6" name="Line 47"/>
              <p:cNvSpPr>
                <a:spLocks noChangeShapeType="1"/>
              </p:cNvSpPr>
              <p:nvPr userDrawn="1"/>
            </p:nvSpPr>
            <p:spPr bwMode="auto">
              <a:xfrm rot="5400000">
                <a:off x="-34034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7" name="Line 48"/>
              <p:cNvSpPr>
                <a:spLocks noChangeShapeType="1"/>
              </p:cNvSpPr>
              <p:nvPr userDrawn="1"/>
            </p:nvSpPr>
            <p:spPr bwMode="auto">
              <a:xfrm rot="5400000">
                <a:off x="-32589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8" name="Line 49"/>
              <p:cNvSpPr>
                <a:spLocks noChangeShapeType="1"/>
              </p:cNvSpPr>
              <p:nvPr userDrawn="1"/>
            </p:nvSpPr>
            <p:spPr bwMode="auto">
              <a:xfrm rot="5400000">
                <a:off x="-31145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9" name="Line 50"/>
              <p:cNvSpPr>
                <a:spLocks noChangeShapeType="1"/>
              </p:cNvSpPr>
              <p:nvPr userDrawn="1"/>
            </p:nvSpPr>
            <p:spPr bwMode="auto">
              <a:xfrm rot="5400000">
                <a:off x="-29716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0" name="Line 51"/>
              <p:cNvSpPr>
                <a:spLocks noChangeShapeType="1"/>
              </p:cNvSpPr>
              <p:nvPr userDrawn="1"/>
            </p:nvSpPr>
            <p:spPr bwMode="auto">
              <a:xfrm rot="5400000">
                <a:off x="-28271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1" name="Line 52"/>
              <p:cNvSpPr>
                <a:spLocks noChangeShapeType="1"/>
              </p:cNvSpPr>
              <p:nvPr userDrawn="1"/>
            </p:nvSpPr>
            <p:spPr bwMode="auto">
              <a:xfrm rot="5400000">
                <a:off x="-26827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2" name="Line 53"/>
              <p:cNvSpPr>
                <a:spLocks noChangeShapeType="1"/>
              </p:cNvSpPr>
              <p:nvPr userDrawn="1"/>
            </p:nvSpPr>
            <p:spPr bwMode="auto">
              <a:xfrm rot="5400000">
                <a:off x="-253823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3" name="Line 54"/>
              <p:cNvSpPr>
                <a:spLocks noChangeShapeType="1"/>
              </p:cNvSpPr>
              <p:nvPr userDrawn="1"/>
            </p:nvSpPr>
            <p:spPr bwMode="auto">
              <a:xfrm rot="5400000">
                <a:off x="-23953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4" name="Line 55"/>
              <p:cNvSpPr>
                <a:spLocks noChangeShapeType="1"/>
              </p:cNvSpPr>
              <p:nvPr userDrawn="1"/>
            </p:nvSpPr>
            <p:spPr bwMode="auto">
              <a:xfrm rot="5400000">
                <a:off x="-22509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5" name="Line 56"/>
              <p:cNvSpPr>
                <a:spLocks noChangeShapeType="1"/>
              </p:cNvSpPr>
              <p:nvPr userDrawn="1"/>
            </p:nvSpPr>
            <p:spPr bwMode="auto">
              <a:xfrm rot="5400000">
                <a:off x="-210643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6" name="Line 57"/>
              <p:cNvSpPr>
                <a:spLocks noChangeShapeType="1"/>
              </p:cNvSpPr>
              <p:nvPr userDrawn="1"/>
            </p:nvSpPr>
            <p:spPr bwMode="auto">
              <a:xfrm rot="5400000">
                <a:off x="-18191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7" name="Line 58"/>
              <p:cNvSpPr>
                <a:spLocks noChangeShapeType="1"/>
              </p:cNvSpPr>
              <p:nvPr userDrawn="1"/>
            </p:nvSpPr>
            <p:spPr bwMode="auto">
              <a:xfrm rot="5400000">
                <a:off x="-167463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8" name="Line 59"/>
              <p:cNvSpPr>
                <a:spLocks noChangeShapeType="1"/>
              </p:cNvSpPr>
              <p:nvPr userDrawn="1"/>
            </p:nvSpPr>
            <p:spPr bwMode="auto">
              <a:xfrm rot="5400000">
                <a:off x="-13873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9" name="Line 60"/>
              <p:cNvSpPr>
                <a:spLocks noChangeShapeType="1"/>
              </p:cNvSpPr>
              <p:nvPr userDrawn="1"/>
            </p:nvSpPr>
            <p:spPr bwMode="auto">
              <a:xfrm rot="5400000">
                <a:off x="-1242837"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0" name="Line 61"/>
              <p:cNvSpPr>
                <a:spLocks noChangeShapeType="1"/>
              </p:cNvSpPr>
              <p:nvPr userDrawn="1"/>
            </p:nvSpPr>
            <p:spPr bwMode="auto">
              <a:xfrm rot="5400000">
                <a:off x="-109837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1" name="Line 62"/>
              <p:cNvSpPr>
                <a:spLocks noChangeShapeType="1"/>
              </p:cNvSpPr>
              <p:nvPr userDrawn="1"/>
            </p:nvSpPr>
            <p:spPr bwMode="auto">
              <a:xfrm rot="5400000">
                <a:off x="-9555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2" name="Line 63"/>
              <p:cNvSpPr>
                <a:spLocks noChangeShapeType="1"/>
              </p:cNvSpPr>
              <p:nvPr userDrawn="1"/>
            </p:nvSpPr>
            <p:spPr bwMode="auto">
              <a:xfrm rot="5400000">
                <a:off x="-811037"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3" name="Line 64"/>
              <p:cNvSpPr>
                <a:spLocks noChangeShapeType="1"/>
              </p:cNvSpPr>
              <p:nvPr userDrawn="1"/>
            </p:nvSpPr>
            <p:spPr bwMode="auto">
              <a:xfrm rot="5400000">
                <a:off x="-66657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4" name="Line 65"/>
              <p:cNvSpPr>
                <a:spLocks noChangeShapeType="1"/>
              </p:cNvSpPr>
              <p:nvPr userDrawn="1"/>
            </p:nvSpPr>
            <p:spPr bwMode="auto">
              <a:xfrm rot="5400000">
                <a:off x="-522112"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5" name="Line 66"/>
              <p:cNvSpPr>
                <a:spLocks noChangeShapeType="1"/>
              </p:cNvSpPr>
              <p:nvPr userDrawn="1"/>
            </p:nvSpPr>
            <p:spPr bwMode="auto">
              <a:xfrm rot="5400000">
                <a:off x="-379237"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6" name="Line 67"/>
              <p:cNvSpPr>
                <a:spLocks noChangeShapeType="1"/>
              </p:cNvSpPr>
              <p:nvPr userDrawn="1"/>
            </p:nvSpPr>
            <p:spPr bwMode="auto">
              <a:xfrm rot="5400000">
                <a:off x="-23477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7" name="Line 68"/>
              <p:cNvSpPr>
                <a:spLocks noChangeShapeType="1"/>
              </p:cNvSpPr>
              <p:nvPr userDrawn="1"/>
            </p:nvSpPr>
            <p:spPr bwMode="auto">
              <a:xfrm rot="5400000">
                <a:off x="-90312"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8" name="Line 69"/>
              <p:cNvSpPr>
                <a:spLocks noChangeShapeType="1"/>
              </p:cNvSpPr>
              <p:nvPr userDrawn="1"/>
            </p:nvSpPr>
            <p:spPr bwMode="auto">
              <a:xfrm rot="5400000">
                <a:off x="5415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9" name="Line 70"/>
              <p:cNvSpPr>
                <a:spLocks noChangeShapeType="1"/>
              </p:cNvSpPr>
              <p:nvPr userDrawn="1"/>
            </p:nvSpPr>
            <p:spPr bwMode="auto">
              <a:xfrm rot="5400000">
                <a:off x="1970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0" name="Line 71"/>
              <p:cNvSpPr>
                <a:spLocks noChangeShapeType="1"/>
              </p:cNvSpPr>
              <p:nvPr userDrawn="1"/>
            </p:nvSpPr>
            <p:spPr bwMode="auto">
              <a:xfrm rot="5400000">
                <a:off x="34148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1" name="Line 72"/>
              <p:cNvSpPr>
                <a:spLocks noChangeShapeType="1"/>
              </p:cNvSpPr>
              <p:nvPr userDrawn="1"/>
            </p:nvSpPr>
            <p:spPr bwMode="auto">
              <a:xfrm rot="5400000">
                <a:off x="48595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2" name="Line 73"/>
              <p:cNvSpPr>
                <a:spLocks noChangeShapeType="1"/>
              </p:cNvSpPr>
              <p:nvPr userDrawn="1"/>
            </p:nvSpPr>
            <p:spPr bwMode="auto">
              <a:xfrm rot="5400000">
                <a:off x="6288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3" name="Line 74"/>
              <p:cNvSpPr>
                <a:spLocks noChangeShapeType="1"/>
              </p:cNvSpPr>
              <p:nvPr userDrawn="1"/>
            </p:nvSpPr>
            <p:spPr bwMode="auto">
              <a:xfrm rot="5400000">
                <a:off x="-19635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4" name="Line 75"/>
              <p:cNvSpPr>
                <a:spLocks noChangeShapeType="1"/>
              </p:cNvSpPr>
              <p:nvPr userDrawn="1"/>
            </p:nvSpPr>
            <p:spPr bwMode="auto">
              <a:xfrm rot="5400000">
                <a:off x="7717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5" name="Line 76"/>
              <p:cNvSpPr>
                <a:spLocks noChangeShapeType="1"/>
              </p:cNvSpPr>
              <p:nvPr userDrawn="1"/>
            </p:nvSpPr>
            <p:spPr bwMode="auto">
              <a:xfrm rot="5400000">
                <a:off x="9161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6" name="Line 77"/>
              <p:cNvSpPr>
                <a:spLocks noChangeShapeType="1"/>
              </p:cNvSpPr>
              <p:nvPr userDrawn="1"/>
            </p:nvSpPr>
            <p:spPr bwMode="auto">
              <a:xfrm rot="5400000">
                <a:off x="10606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7" name="Line 78"/>
              <p:cNvSpPr>
                <a:spLocks noChangeShapeType="1"/>
              </p:cNvSpPr>
              <p:nvPr userDrawn="1"/>
            </p:nvSpPr>
            <p:spPr bwMode="auto">
              <a:xfrm rot="5400000">
                <a:off x="12035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8" name="Line 79"/>
              <p:cNvSpPr>
                <a:spLocks noChangeShapeType="1"/>
              </p:cNvSpPr>
              <p:nvPr userDrawn="1"/>
            </p:nvSpPr>
            <p:spPr bwMode="auto">
              <a:xfrm rot="5400000">
                <a:off x="-15317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7" name="Line 43"/>
              <p:cNvSpPr>
                <a:spLocks noChangeShapeType="1"/>
              </p:cNvSpPr>
              <p:nvPr userDrawn="1"/>
            </p:nvSpPr>
            <p:spPr bwMode="auto">
              <a:xfrm rot="5400000">
                <a:off x="1345581"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8" name="Line 44"/>
              <p:cNvSpPr>
                <a:spLocks noChangeShapeType="1"/>
              </p:cNvSpPr>
              <p:nvPr userDrawn="1"/>
            </p:nvSpPr>
            <p:spPr bwMode="auto">
              <a:xfrm rot="5400000">
                <a:off x="1490044"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9" name="Line 45"/>
              <p:cNvSpPr>
                <a:spLocks noChangeShapeType="1"/>
              </p:cNvSpPr>
              <p:nvPr userDrawn="1"/>
            </p:nvSpPr>
            <p:spPr bwMode="auto">
              <a:xfrm rot="5400000">
                <a:off x="1634506"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0" name="Line 46"/>
              <p:cNvSpPr>
                <a:spLocks noChangeShapeType="1"/>
              </p:cNvSpPr>
              <p:nvPr userDrawn="1"/>
            </p:nvSpPr>
            <p:spPr bwMode="auto">
              <a:xfrm rot="5400000">
                <a:off x="1777381"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1" name="Line 47"/>
              <p:cNvSpPr>
                <a:spLocks noChangeShapeType="1"/>
              </p:cNvSpPr>
              <p:nvPr userDrawn="1"/>
            </p:nvSpPr>
            <p:spPr bwMode="auto">
              <a:xfrm rot="5400000">
                <a:off x="1921844"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7" name="Line 44"/>
              <p:cNvSpPr>
                <a:spLocks noChangeShapeType="1"/>
              </p:cNvSpPr>
              <p:nvPr userDrawn="1"/>
            </p:nvSpPr>
            <p:spPr bwMode="auto">
              <a:xfrm rot="5400000">
                <a:off x="-46988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8" name="Line 45"/>
              <p:cNvSpPr>
                <a:spLocks noChangeShapeType="1"/>
              </p:cNvSpPr>
              <p:nvPr userDrawn="1"/>
            </p:nvSpPr>
            <p:spPr bwMode="auto">
              <a:xfrm rot="5400000">
                <a:off x="-45543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9" name="Line 46"/>
              <p:cNvSpPr>
                <a:spLocks noChangeShapeType="1"/>
              </p:cNvSpPr>
              <p:nvPr userDrawn="1"/>
            </p:nvSpPr>
            <p:spPr bwMode="auto">
              <a:xfrm rot="5400000">
                <a:off x="-441148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0" name="Line 47"/>
              <p:cNvSpPr>
                <a:spLocks noChangeShapeType="1"/>
              </p:cNvSpPr>
              <p:nvPr userDrawn="1"/>
            </p:nvSpPr>
            <p:spPr bwMode="auto">
              <a:xfrm rot="5400000">
                <a:off x="-42670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grpSp>
        <p:grpSp>
          <p:nvGrpSpPr>
            <p:cNvPr id="360" name="グループ化 359"/>
            <p:cNvGrpSpPr/>
            <p:nvPr userDrawn="1"/>
          </p:nvGrpSpPr>
          <p:grpSpPr>
            <a:xfrm>
              <a:off x="326431" y="459407"/>
              <a:ext cx="6908400" cy="9791545"/>
              <a:chOff x="181554" y="459407"/>
              <a:chExt cx="7200000" cy="9791545"/>
            </a:xfrm>
          </p:grpSpPr>
          <p:sp>
            <p:nvSpPr>
              <p:cNvPr id="361" name="Line 81"/>
              <p:cNvSpPr>
                <a:spLocks noChangeShapeType="1"/>
              </p:cNvSpPr>
              <p:nvPr userDrawn="1"/>
            </p:nvSpPr>
            <p:spPr bwMode="auto">
              <a:xfrm rot="5400000">
                <a:off x="3781554" y="218805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2" name="Line 82"/>
              <p:cNvSpPr>
                <a:spLocks noChangeShapeType="1"/>
              </p:cNvSpPr>
              <p:nvPr userDrawn="1"/>
            </p:nvSpPr>
            <p:spPr bwMode="auto">
              <a:xfrm rot="5400000">
                <a:off x="3781554" y="-184473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3" name="Line 83"/>
              <p:cNvSpPr>
                <a:spLocks noChangeShapeType="1"/>
              </p:cNvSpPr>
              <p:nvPr userDrawn="1"/>
            </p:nvSpPr>
            <p:spPr bwMode="auto">
              <a:xfrm rot="5400000">
                <a:off x="3781554" y="-170031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4" name="Line 84"/>
              <p:cNvSpPr>
                <a:spLocks noChangeShapeType="1"/>
              </p:cNvSpPr>
              <p:nvPr userDrawn="1"/>
            </p:nvSpPr>
            <p:spPr bwMode="auto">
              <a:xfrm rot="5400000">
                <a:off x="3781554" y="-155747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5" name="Line 85"/>
              <p:cNvSpPr>
                <a:spLocks noChangeShapeType="1"/>
              </p:cNvSpPr>
              <p:nvPr userDrawn="1"/>
            </p:nvSpPr>
            <p:spPr bwMode="auto">
              <a:xfrm rot="5400000">
                <a:off x="3781554" y="-1413047"/>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6" name="Line 86"/>
              <p:cNvSpPr>
                <a:spLocks noChangeShapeType="1"/>
              </p:cNvSpPr>
              <p:nvPr userDrawn="1"/>
            </p:nvSpPr>
            <p:spPr bwMode="auto">
              <a:xfrm rot="5400000">
                <a:off x="3781554" y="-126862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7" name="Line 87"/>
              <p:cNvSpPr>
                <a:spLocks noChangeShapeType="1"/>
              </p:cNvSpPr>
              <p:nvPr userDrawn="1"/>
            </p:nvSpPr>
            <p:spPr bwMode="auto">
              <a:xfrm rot="5400000">
                <a:off x="3781554" y="-1124197"/>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9" name="Line 88"/>
              <p:cNvSpPr>
                <a:spLocks noChangeShapeType="1"/>
              </p:cNvSpPr>
              <p:nvPr userDrawn="1"/>
            </p:nvSpPr>
            <p:spPr bwMode="auto">
              <a:xfrm rot="5400000">
                <a:off x="3781554" y="-98135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0" name="Line 89"/>
              <p:cNvSpPr>
                <a:spLocks noChangeShapeType="1"/>
              </p:cNvSpPr>
              <p:nvPr userDrawn="1"/>
            </p:nvSpPr>
            <p:spPr bwMode="auto">
              <a:xfrm rot="5400000">
                <a:off x="3781554" y="-836934"/>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1" name="Line 90"/>
              <p:cNvSpPr>
                <a:spLocks noChangeShapeType="1"/>
              </p:cNvSpPr>
              <p:nvPr userDrawn="1"/>
            </p:nvSpPr>
            <p:spPr bwMode="auto">
              <a:xfrm rot="5400000">
                <a:off x="3781554" y="-69250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2" name="Line 91"/>
              <p:cNvSpPr>
                <a:spLocks noChangeShapeType="1"/>
              </p:cNvSpPr>
              <p:nvPr userDrawn="1"/>
            </p:nvSpPr>
            <p:spPr bwMode="auto">
              <a:xfrm rot="5400000">
                <a:off x="3781554" y="-54967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3" name="Line 92"/>
              <p:cNvSpPr>
                <a:spLocks noChangeShapeType="1"/>
              </p:cNvSpPr>
              <p:nvPr userDrawn="1"/>
            </p:nvSpPr>
            <p:spPr bwMode="auto">
              <a:xfrm rot="5400000">
                <a:off x="3781554" y="-40524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4" name="Line 93"/>
              <p:cNvSpPr>
                <a:spLocks noChangeShapeType="1"/>
              </p:cNvSpPr>
              <p:nvPr userDrawn="1"/>
            </p:nvSpPr>
            <p:spPr bwMode="auto">
              <a:xfrm rot="5400000">
                <a:off x="3781554" y="-26082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5" name="Line 94"/>
              <p:cNvSpPr>
                <a:spLocks noChangeShapeType="1"/>
              </p:cNvSpPr>
              <p:nvPr userDrawn="1"/>
            </p:nvSpPr>
            <p:spPr bwMode="auto">
              <a:xfrm rot="5400000">
                <a:off x="3781554" y="-11639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6" name="Line 95"/>
              <p:cNvSpPr>
                <a:spLocks noChangeShapeType="1"/>
              </p:cNvSpPr>
              <p:nvPr userDrawn="1"/>
            </p:nvSpPr>
            <p:spPr bwMode="auto">
              <a:xfrm rot="5400000">
                <a:off x="3781554" y="2644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7" name="Line 96"/>
              <p:cNvSpPr>
                <a:spLocks noChangeShapeType="1"/>
              </p:cNvSpPr>
              <p:nvPr userDrawn="1"/>
            </p:nvSpPr>
            <p:spPr bwMode="auto">
              <a:xfrm rot="5400000">
                <a:off x="3781554" y="17086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8" name="Line 97"/>
              <p:cNvSpPr>
                <a:spLocks noChangeShapeType="1"/>
              </p:cNvSpPr>
              <p:nvPr userDrawn="1"/>
            </p:nvSpPr>
            <p:spPr bwMode="auto">
              <a:xfrm rot="5400000">
                <a:off x="3781554" y="31529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0" name="Line 98"/>
              <p:cNvSpPr>
                <a:spLocks noChangeShapeType="1"/>
              </p:cNvSpPr>
              <p:nvPr userDrawn="1"/>
            </p:nvSpPr>
            <p:spPr bwMode="auto">
              <a:xfrm rot="5400000">
                <a:off x="3781554" y="45813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1" name="Line 99"/>
              <p:cNvSpPr>
                <a:spLocks noChangeShapeType="1"/>
              </p:cNvSpPr>
              <p:nvPr userDrawn="1"/>
            </p:nvSpPr>
            <p:spPr bwMode="auto">
              <a:xfrm rot="5400000">
                <a:off x="3781554" y="60255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2" name="Line 100"/>
              <p:cNvSpPr>
                <a:spLocks noChangeShapeType="1"/>
              </p:cNvSpPr>
              <p:nvPr userDrawn="1"/>
            </p:nvSpPr>
            <p:spPr bwMode="auto">
              <a:xfrm rot="5400000">
                <a:off x="3781554" y="74698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3" name="Line 101"/>
              <p:cNvSpPr>
                <a:spLocks noChangeShapeType="1"/>
              </p:cNvSpPr>
              <p:nvPr userDrawn="1"/>
            </p:nvSpPr>
            <p:spPr bwMode="auto">
              <a:xfrm rot="5400000">
                <a:off x="3781554" y="89140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4" name="Line 102"/>
              <p:cNvSpPr>
                <a:spLocks noChangeShapeType="1"/>
              </p:cNvSpPr>
              <p:nvPr userDrawn="1"/>
            </p:nvSpPr>
            <p:spPr bwMode="auto">
              <a:xfrm rot="5400000">
                <a:off x="3781554" y="1034244"/>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5" name="Line 103"/>
              <p:cNvSpPr>
                <a:spLocks noChangeShapeType="1"/>
              </p:cNvSpPr>
              <p:nvPr userDrawn="1"/>
            </p:nvSpPr>
            <p:spPr bwMode="auto">
              <a:xfrm rot="5400000">
                <a:off x="3781554" y="117866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7" name="Line 104"/>
              <p:cNvSpPr>
                <a:spLocks noChangeShapeType="1"/>
              </p:cNvSpPr>
              <p:nvPr userDrawn="1"/>
            </p:nvSpPr>
            <p:spPr bwMode="auto">
              <a:xfrm rot="5400000">
                <a:off x="3781554" y="132309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8" name="Line 105"/>
              <p:cNvSpPr>
                <a:spLocks noChangeShapeType="1"/>
              </p:cNvSpPr>
              <p:nvPr userDrawn="1"/>
            </p:nvSpPr>
            <p:spPr bwMode="auto">
              <a:xfrm rot="5400000">
                <a:off x="3781554" y="146752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9" name="Line 106"/>
              <p:cNvSpPr>
                <a:spLocks noChangeShapeType="1"/>
              </p:cNvSpPr>
              <p:nvPr userDrawn="1"/>
            </p:nvSpPr>
            <p:spPr bwMode="auto">
              <a:xfrm rot="5400000">
                <a:off x="3781554" y="161035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1" name="Line 107"/>
              <p:cNvSpPr>
                <a:spLocks noChangeShapeType="1"/>
              </p:cNvSpPr>
              <p:nvPr userDrawn="1"/>
            </p:nvSpPr>
            <p:spPr bwMode="auto">
              <a:xfrm rot="5400000">
                <a:off x="3781554" y="175478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2" name="Line 108"/>
              <p:cNvSpPr>
                <a:spLocks noChangeShapeType="1"/>
              </p:cNvSpPr>
              <p:nvPr userDrawn="1"/>
            </p:nvSpPr>
            <p:spPr bwMode="auto">
              <a:xfrm rot="5400000">
                <a:off x="3781554" y="189762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3" name="Line 109"/>
              <p:cNvSpPr>
                <a:spLocks noChangeShapeType="1"/>
              </p:cNvSpPr>
              <p:nvPr userDrawn="1"/>
            </p:nvSpPr>
            <p:spPr bwMode="auto">
              <a:xfrm rot="5400000">
                <a:off x="3781554" y="261974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4" name="Line 110"/>
              <p:cNvSpPr>
                <a:spLocks noChangeShapeType="1"/>
              </p:cNvSpPr>
              <p:nvPr userDrawn="1"/>
            </p:nvSpPr>
            <p:spPr bwMode="auto">
              <a:xfrm rot="5400000">
                <a:off x="3781554" y="2762584"/>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5" name="Line 111"/>
              <p:cNvSpPr>
                <a:spLocks noChangeShapeType="1"/>
              </p:cNvSpPr>
              <p:nvPr userDrawn="1"/>
            </p:nvSpPr>
            <p:spPr bwMode="auto">
              <a:xfrm rot="5400000">
                <a:off x="3781554" y="290701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6" name="Line 112"/>
              <p:cNvSpPr>
                <a:spLocks noChangeShapeType="1"/>
              </p:cNvSpPr>
              <p:nvPr userDrawn="1"/>
            </p:nvSpPr>
            <p:spPr bwMode="auto">
              <a:xfrm rot="5400000">
                <a:off x="3781554" y="305143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7" name="Line 113"/>
              <p:cNvSpPr>
                <a:spLocks noChangeShapeType="1"/>
              </p:cNvSpPr>
              <p:nvPr userDrawn="1"/>
            </p:nvSpPr>
            <p:spPr bwMode="auto">
              <a:xfrm rot="5400000">
                <a:off x="3781554" y="319427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8" name="Line 114"/>
              <p:cNvSpPr>
                <a:spLocks noChangeShapeType="1"/>
              </p:cNvSpPr>
              <p:nvPr userDrawn="1"/>
            </p:nvSpPr>
            <p:spPr bwMode="auto">
              <a:xfrm rot="5400000">
                <a:off x="3781554" y="333869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9" name="Line 115"/>
              <p:cNvSpPr>
                <a:spLocks noChangeShapeType="1"/>
              </p:cNvSpPr>
              <p:nvPr userDrawn="1"/>
            </p:nvSpPr>
            <p:spPr bwMode="auto">
              <a:xfrm rot="5400000">
                <a:off x="3781554" y="348312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0" name="Line 116"/>
              <p:cNvSpPr>
                <a:spLocks noChangeShapeType="1"/>
              </p:cNvSpPr>
              <p:nvPr userDrawn="1"/>
            </p:nvSpPr>
            <p:spPr bwMode="auto">
              <a:xfrm rot="5400000">
                <a:off x="3781554" y="362754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1" name="Line 117"/>
              <p:cNvSpPr>
                <a:spLocks noChangeShapeType="1"/>
              </p:cNvSpPr>
              <p:nvPr userDrawn="1"/>
            </p:nvSpPr>
            <p:spPr bwMode="auto">
              <a:xfrm rot="5400000">
                <a:off x="3781554" y="377038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2" name="Line 118"/>
              <p:cNvSpPr>
                <a:spLocks noChangeShapeType="1"/>
              </p:cNvSpPr>
              <p:nvPr userDrawn="1"/>
            </p:nvSpPr>
            <p:spPr bwMode="auto">
              <a:xfrm rot="5400000">
                <a:off x="3781554" y="391481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3" name="Line 119"/>
              <p:cNvSpPr>
                <a:spLocks noChangeShapeType="1"/>
              </p:cNvSpPr>
              <p:nvPr userDrawn="1"/>
            </p:nvSpPr>
            <p:spPr bwMode="auto">
              <a:xfrm rot="5400000">
                <a:off x="3781554" y="405923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4" name="Line 120"/>
              <p:cNvSpPr>
                <a:spLocks noChangeShapeType="1"/>
              </p:cNvSpPr>
              <p:nvPr userDrawn="1"/>
            </p:nvSpPr>
            <p:spPr bwMode="auto">
              <a:xfrm rot="5400000">
                <a:off x="3781554" y="420366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5" name="Line 121"/>
              <p:cNvSpPr>
                <a:spLocks noChangeShapeType="1"/>
              </p:cNvSpPr>
              <p:nvPr userDrawn="1"/>
            </p:nvSpPr>
            <p:spPr bwMode="auto">
              <a:xfrm rot="5400000">
                <a:off x="3781554" y="434649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6" name="Line 122"/>
              <p:cNvSpPr>
                <a:spLocks noChangeShapeType="1"/>
              </p:cNvSpPr>
              <p:nvPr userDrawn="1"/>
            </p:nvSpPr>
            <p:spPr bwMode="auto">
              <a:xfrm rot="5400000">
                <a:off x="3781554" y="449092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7" name="Line 123"/>
              <p:cNvSpPr>
                <a:spLocks noChangeShapeType="1"/>
              </p:cNvSpPr>
              <p:nvPr userDrawn="1"/>
            </p:nvSpPr>
            <p:spPr bwMode="auto">
              <a:xfrm rot="5400000">
                <a:off x="3781554" y="463535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8" name="Line 124"/>
              <p:cNvSpPr>
                <a:spLocks noChangeShapeType="1"/>
              </p:cNvSpPr>
              <p:nvPr userDrawn="1"/>
            </p:nvSpPr>
            <p:spPr bwMode="auto">
              <a:xfrm rot="5400000">
                <a:off x="3781554" y="477818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9" name="Line 125"/>
              <p:cNvSpPr>
                <a:spLocks noChangeShapeType="1"/>
              </p:cNvSpPr>
              <p:nvPr userDrawn="1"/>
            </p:nvSpPr>
            <p:spPr bwMode="auto">
              <a:xfrm rot="5400000">
                <a:off x="3781554" y="492261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0" name="Line 126"/>
              <p:cNvSpPr>
                <a:spLocks noChangeShapeType="1"/>
              </p:cNvSpPr>
              <p:nvPr userDrawn="1"/>
            </p:nvSpPr>
            <p:spPr bwMode="auto">
              <a:xfrm rot="5400000">
                <a:off x="3781554" y="506703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1" name="Line 127"/>
              <p:cNvSpPr>
                <a:spLocks noChangeShapeType="1"/>
              </p:cNvSpPr>
              <p:nvPr userDrawn="1"/>
            </p:nvSpPr>
            <p:spPr bwMode="auto">
              <a:xfrm rot="5400000">
                <a:off x="3781554" y="521146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2" name="Line 128"/>
              <p:cNvSpPr>
                <a:spLocks noChangeShapeType="1"/>
              </p:cNvSpPr>
              <p:nvPr userDrawn="1"/>
            </p:nvSpPr>
            <p:spPr bwMode="auto">
              <a:xfrm rot="5400000">
                <a:off x="3781554" y="535430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3" name="Line 129"/>
              <p:cNvSpPr>
                <a:spLocks noChangeShapeType="1"/>
              </p:cNvSpPr>
              <p:nvPr userDrawn="1"/>
            </p:nvSpPr>
            <p:spPr bwMode="auto">
              <a:xfrm rot="5400000">
                <a:off x="3781554" y="549872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4" name="Line 130"/>
              <p:cNvSpPr>
                <a:spLocks noChangeShapeType="1"/>
              </p:cNvSpPr>
              <p:nvPr userDrawn="1"/>
            </p:nvSpPr>
            <p:spPr bwMode="auto">
              <a:xfrm rot="5400000">
                <a:off x="3781554" y="564315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5" name="Line 131"/>
              <p:cNvSpPr>
                <a:spLocks noChangeShapeType="1"/>
              </p:cNvSpPr>
              <p:nvPr userDrawn="1"/>
            </p:nvSpPr>
            <p:spPr bwMode="auto">
              <a:xfrm rot="5400000">
                <a:off x="3781554" y="578598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6" name="Line 132"/>
              <p:cNvSpPr>
                <a:spLocks noChangeShapeType="1"/>
              </p:cNvSpPr>
              <p:nvPr userDrawn="1"/>
            </p:nvSpPr>
            <p:spPr bwMode="auto">
              <a:xfrm rot="5400000">
                <a:off x="3781554" y="5930414"/>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7" name="Line 133"/>
              <p:cNvSpPr>
                <a:spLocks noChangeShapeType="1"/>
              </p:cNvSpPr>
              <p:nvPr userDrawn="1"/>
            </p:nvSpPr>
            <p:spPr bwMode="auto">
              <a:xfrm rot="5400000">
                <a:off x="3781554" y="247532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8" name="Line 134"/>
              <p:cNvSpPr>
                <a:spLocks noChangeShapeType="1"/>
              </p:cNvSpPr>
              <p:nvPr userDrawn="1"/>
            </p:nvSpPr>
            <p:spPr bwMode="auto">
              <a:xfrm rot="5400000">
                <a:off x="3781554" y="204045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9" name="Line 135"/>
              <p:cNvSpPr>
                <a:spLocks noChangeShapeType="1"/>
              </p:cNvSpPr>
              <p:nvPr userDrawn="1"/>
            </p:nvSpPr>
            <p:spPr bwMode="auto">
              <a:xfrm rot="5400000">
                <a:off x="3781554" y="233089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1" name="Line 123"/>
              <p:cNvSpPr>
                <a:spLocks noChangeShapeType="1"/>
              </p:cNvSpPr>
              <p:nvPr userDrawn="1"/>
            </p:nvSpPr>
            <p:spPr bwMode="auto">
              <a:xfrm rot="5400000">
                <a:off x="3781554" y="-314059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2" name="Line 124"/>
              <p:cNvSpPr>
                <a:spLocks noChangeShapeType="1"/>
              </p:cNvSpPr>
              <p:nvPr userDrawn="1"/>
            </p:nvSpPr>
            <p:spPr bwMode="auto">
              <a:xfrm rot="5400000">
                <a:off x="3781554" y="-299775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3" name="Line 125"/>
              <p:cNvSpPr>
                <a:spLocks noChangeShapeType="1"/>
              </p:cNvSpPr>
              <p:nvPr userDrawn="1"/>
            </p:nvSpPr>
            <p:spPr bwMode="auto">
              <a:xfrm rot="5400000">
                <a:off x="3781554" y="-285333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4" name="Line 126"/>
              <p:cNvSpPr>
                <a:spLocks noChangeShapeType="1"/>
              </p:cNvSpPr>
              <p:nvPr userDrawn="1"/>
            </p:nvSpPr>
            <p:spPr bwMode="auto">
              <a:xfrm rot="5400000">
                <a:off x="3781554" y="-270890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5" name="Line 127"/>
              <p:cNvSpPr>
                <a:spLocks noChangeShapeType="1"/>
              </p:cNvSpPr>
              <p:nvPr userDrawn="1"/>
            </p:nvSpPr>
            <p:spPr bwMode="auto">
              <a:xfrm rot="5400000">
                <a:off x="3781554" y="-256448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6" name="Line 128"/>
              <p:cNvSpPr>
                <a:spLocks noChangeShapeType="1"/>
              </p:cNvSpPr>
              <p:nvPr userDrawn="1"/>
            </p:nvSpPr>
            <p:spPr bwMode="auto">
              <a:xfrm rot="5400000">
                <a:off x="3781554" y="-242164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7" name="Line 129"/>
              <p:cNvSpPr>
                <a:spLocks noChangeShapeType="1"/>
              </p:cNvSpPr>
              <p:nvPr userDrawn="1"/>
            </p:nvSpPr>
            <p:spPr bwMode="auto">
              <a:xfrm rot="5400000">
                <a:off x="3781554" y="-2277217"/>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8" name="Line 130"/>
              <p:cNvSpPr>
                <a:spLocks noChangeShapeType="1"/>
              </p:cNvSpPr>
              <p:nvPr userDrawn="1"/>
            </p:nvSpPr>
            <p:spPr bwMode="auto">
              <a:xfrm rot="5400000">
                <a:off x="3781554" y="-213279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9" name="Line 131"/>
              <p:cNvSpPr>
                <a:spLocks noChangeShapeType="1"/>
              </p:cNvSpPr>
              <p:nvPr userDrawn="1"/>
            </p:nvSpPr>
            <p:spPr bwMode="auto">
              <a:xfrm rot="5400000">
                <a:off x="3781554" y="-1989954"/>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0" name="Line 123"/>
              <p:cNvSpPr>
                <a:spLocks noChangeShapeType="1"/>
              </p:cNvSpPr>
              <p:nvPr userDrawn="1"/>
            </p:nvSpPr>
            <p:spPr bwMode="auto">
              <a:xfrm rot="5400000">
                <a:off x="3781554" y="607483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1" name="Line 124"/>
              <p:cNvSpPr>
                <a:spLocks noChangeShapeType="1"/>
              </p:cNvSpPr>
              <p:nvPr userDrawn="1"/>
            </p:nvSpPr>
            <p:spPr bwMode="auto">
              <a:xfrm rot="5400000">
                <a:off x="3781554" y="6217677"/>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2" name="Line 125"/>
              <p:cNvSpPr>
                <a:spLocks noChangeShapeType="1"/>
              </p:cNvSpPr>
              <p:nvPr userDrawn="1"/>
            </p:nvSpPr>
            <p:spPr bwMode="auto">
              <a:xfrm rot="5400000">
                <a:off x="3781554" y="636210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3" name="Line 126"/>
              <p:cNvSpPr>
                <a:spLocks noChangeShapeType="1"/>
              </p:cNvSpPr>
              <p:nvPr userDrawn="1"/>
            </p:nvSpPr>
            <p:spPr bwMode="auto">
              <a:xfrm rot="5400000">
                <a:off x="3781554" y="6506527"/>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4" name="Line 127"/>
              <p:cNvSpPr>
                <a:spLocks noChangeShapeType="1"/>
              </p:cNvSpPr>
              <p:nvPr userDrawn="1"/>
            </p:nvSpPr>
            <p:spPr bwMode="auto">
              <a:xfrm rot="5400000">
                <a:off x="3781554" y="665095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grpSp>
      </p:grpSp>
    </p:spTree>
    <p:extLst>
      <p:ext uri="{BB962C8B-B14F-4D97-AF65-F5344CB8AC3E}">
        <p14:creationId xmlns:p14="http://schemas.microsoft.com/office/powerpoint/2010/main" val="2158465358"/>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76762" rtl="0" eaLnBrk="1" latinLnBrk="0" hangingPunct="1">
        <a:spcBef>
          <a:spcPct val="0"/>
        </a:spcBef>
        <a:buNone/>
        <a:defRPr kumimoji="1" sz="1600" b="1" kern="1200">
          <a:solidFill>
            <a:schemeClr val="tx1"/>
          </a:solidFill>
          <a:latin typeface="+mj-lt"/>
          <a:ea typeface="+mj-ea"/>
          <a:cs typeface="+mj-cs"/>
        </a:defRPr>
      </a:lvl1pPr>
    </p:titleStyle>
    <p:bodyStyle>
      <a:lvl1pPr marL="216000" marR="0" indent="-216000" algn="l" defTabSz="976762" rtl="0" eaLnBrk="1" fontAlgn="auto" latinLnBrk="0" hangingPunct="1">
        <a:lnSpc>
          <a:spcPct val="100000"/>
        </a:lnSpc>
        <a:spcBef>
          <a:spcPct val="20000"/>
        </a:spcBef>
        <a:spcAft>
          <a:spcPts val="0"/>
        </a:spcAft>
        <a:buClr>
          <a:prstClr val="white">
            <a:lumMod val="50000"/>
          </a:prstClr>
        </a:buClr>
        <a:buSzPct val="80000"/>
        <a:buFont typeface="Wingdings" panose="05000000000000000000" pitchFamily="2" charset="2"/>
        <a:buChar char="l"/>
        <a:tabLst/>
        <a:defRPr kumimoji="1" sz="1600" kern="1200" baseline="0">
          <a:solidFill>
            <a:schemeClr val="tx1"/>
          </a:solidFill>
          <a:latin typeface="(日本語用のフォントを使用)"/>
          <a:ea typeface="ＭＳ Ｐゴシック" panose="020B0600070205080204" pitchFamily="50" charset="-128"/>
          <a:cs typeface="+mn-cs"/>
        </a:defRPr>
      </a:lvl1pPr>
      <a:lvl2pPr marL="432000" marR="0" indent="-216000" algn="l" defTabSz="976762" rtl="0" eaLnBrk="1" fontAlgn="auto" latinLnBrk="0" hangingPunct="1">
        <a:lnSpc>
          <a:spcPct val="100000"/>
        </a:lnSpc>
        <a:spcBef>
          <a:spcPts val="400"/>
        </a:spcBef>
        <a:spcAft>
          <a:spcPts val="0"/>
        </a:spcAft>
        <a:buClr>
          <a:prstClr val="white">
            <a:lumMod val="75000"/>
          </a:prstClr>
        </a:buClr>
        <a:buSzPct val="80000"/>
        <a:buFont typeface="Wingdings" panose="05000000000000000000" pitchFamily="2" charset="2"/>
        <a:buChar char="l"/>
        <a:tabLst/>
        <a:defRPr kumimoji="1" sz="1400" kern="1200" baseline="0">
          <a:solidFill>
            <a:schemeClr val="tx1"/>
          </a:solidFill>
          <a:latin typeface="(日本語用のフォントを使用)"/>
          <a:ea typeface="ＭＳ Ｐゴシック" panose="020B0600070205080204" pitchFamily="50" charset="-128"/>
          <a:cs typeface="+mn-cs"/>
        </a:defRPr>
      </a:lvl2pPr>
      <a:lvl3pPr marL="576000" marR="0" indent="-144000" algn="l" defTabSz="976762" rtl="0" eaLnBrk="1" fontAlgn="auto" latinLnBrk="0" hangingPunct="1">
        <a:lnSpc>
          <a:spcPct val="100000"/>
        </a:lnSpc>
        <a:spcBef>
          <a:spcPts val="500"/>
        </a:spcBef>
        <a:spcAft>
          <a:spcPts val="0"/>
        </a:spcAft>
        <a:buClr>
          <a:prstClr val="white">
            <a:lumMod val="50000"/>
          </a:prstClr>
        </a:buClr>
        <a:buSzPct val="100000"/>
        <a:buFont typeface="Arial" panose="020B0604020202020204" pitchFamily="34" charset="0"/>
        <a:buChar char="•"/>
        <a:tabLst/>
        <a:defRPr kumimoji="1" sz="1200" kern="1200" baseline="0">
          <a:solidFill>
            <a:schemeClr val="tx1"/>
          </a:solidFill>
          <a:latin typeface="(日本語用のフォントを使用)"/>
          <a:ea typeface="ＭＳ Ｐゴシック" panose="020B0600070205080204" pitchFamily="50" charset="-128"/>
          <a:cs typeface="+mn-cs"/>
        </a:defRPr>
      </a:lvl3pPr>
      <a:lvl4pPr marL="684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100" kern="1200" baseline="0">
          <a:solidFill>
            <a:schemeClr val="tx1"/>
          </a:solidFill>
          <a:latin typeface="(日本語用のフォントを使用)"/>
          <a:ea typeface="ＭＳ Ｐゴシック" panose="020B0600070205080204" pitchFamily="50" charset="-128"/>
          <a:cs typeface="+mn-cs"/>
        </a:defRPr>
      </a:lvl4pPr>
      <a:lvl5pPr marL="792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050" kern="1200" baseline="0">
          <a:solidFill>
            <a:schemeClr val="tx1"/>
          </a:solidFill>
          <a:latin typeface="(日本語用のフォントを使用)"/>
          <a:ea typeface="ＭＳ Ｐゴシック" panose="020B0600070205080204" pitchFamily="50" charset="-128"/>
          <a:cs typeface="+mn-cs"/>
        </a:defRPr>
      </a:lvl5pPr>
      <a:lvl6pPr marL="900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050" kern="1200" baseline="0">
          <a:solidFill>
            <a:schemeClr val="tx1"/>
          </a:solidFill>
          <a:latin typeface="(日本語用のフォントを使用)"/>
          <a:ea typeface="ＭＳ Ｐゴシック" panose="020B0600070205080204" pitchFamily="50" charset="-128"/>
          <a:cs typeface="+mn-cs"/>
        </a:defRPr>
      </a:lvl6pPr>
      <a:lvl7pPr marL="1008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050" kern="1200" baseline="0">
          <a:solidFill>
            <a:schemeClr val="tx1"/>
          </a:solidFill>
          <a:latin typeface="(日本語用のフォントを使用)"/>
          <a:ea typeface="ＭＳ Ｐゴシック" panose="020B0600070205080204" pitchFamily="50" charset="-128"/>
          <a:cs typeface="+mn-cs"/>
        </a:defRPr>
      </a:lvl7pPr>
      <a:lvl8pPr marL="1116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050" kern="1200" baseline="0">
          <a:solidFill>
            <a:schemeClr val="tx1"/>
          </a:solidFill>
          <a:latin typeface="(日本語用のフォントを使用)"/>
          <a:ea typeface="ＭＳ Ｐゴシック" panose="020B0600070205080204" pitchFamily="50" charset="-128"/>
          <a:cs typeface="+mn-cs"/>
        </a:defRPr>
      </a:lvl8pPr>
      <a:lvl9pPr marL="1224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050" kern="1200" baseline="0">
          <a:solidFill>
            <a:schemeClr val="tx1"/>
          </a:solidFill>
          <a:latin typeface="(日本語用のフォントを使用)"/>
          <a:ea typeface="ＭＳ Ｐゴシック" panose="020B0600070205080204" pitchFamily="50" charset="-128"/>
          <a:cs typeface="+mn-cs"/>
        </a:defRPr>
      </a:lvl9pPr>
    </p:bodyStyle>
    <p:otherStyle>
      <a:defPPr>
        <a:defRPr lang="ja-JP"/>
      </a:defPPr>
      <a:lvl1pPr marL="0" algn="l" defTabSz="976762" rtl="0" eaLnBrk="1" latinLnBrk="0" hangingPunct="1">
        <a:defRPr kumimoji="1" sz="1900" kern="1200">
          <a:solidFill>
            <a:schemeClr val="tx1"/>
          </a:solidFill>
          <a:latin typeface="+mn-lt"/>
          <a:ea typeface="+mn-ea"/>
          <a:cs typeface="+mn-cs"/>
        </a:defRPr>
      </a:lvl1pPr>
      <a:lvl2pPr marL="488381" algn="l" defTabSz="976762" rtl="0" eaLnBrk="1" latinLnBrk="0" hangingPunct="1">
        <a:defRPr kumimoji="1" sz="1900" kern="1200">
          <a:solidFill>
            <a:schemeClr val="tx1"/>
          </a:solidFill>
          <a:latin typeface="+mn-lt"/>
          <a:ea typeface="+mn-ea"/>
          <a:cs typeface="+mn-cs"/>
        </a:defRPr>
      </a:lvl2pPr>
      <a:lvl3pPr marL="976762" algn="l" defTabSz="976762" rtl="0" eaLnBrk="1" latinLnBrk="0" hangingPunct="1">
        <a:defRPr kumimoji="1" sz="1900" kern="1200">
          <a:solidFill>
            <a:schemeClr val="tx1"/>
          </a:solidFill>
          <a:latin typeface="+mn-lt"/>
          <a:ea typeface="+mn-ea"/>
          <a:cs typeface="+mn-cs"/>
        </a:defRPr>
      </a:lvl3pPr>
      <a:lvl4pPr marL="1465143" algn="l" defTabSz="976762" rtl="0" eaLnBrk="1" latinLnBrk="0" hangingPunct="1">
        <a:defRPr kumimoji="1" sz="1900" kern="1200">
          <a:solidFill>
            <a:schemeClr val="tx1"/>
          </a:solidFill>
          <a:latin typeface="+mn-lt"/>
          <a:ea typeface="+mn-ea"/>
          <a:cs typeface="+mn-cs"/>
        </a:defRPr>
      </a:lvl4pPr>
      <a:lvl5pPr marL="1953524" algn="l" defTabSz="976762" rtl="0" eaLnBrk="1" latinLnBrk="0" hangingPunct="1">
        <a:defRPr kumimoji="1" sz="1900" kern="1200">
          <a:solidFill>
            <a:schemeClr val="tx1"/>
          </a:solidFill>
          <a:latin typeface="+mn-lt"/>
          <a:ea typeface="+mn-ea"/>
          <a:cs typeface="+mn-cs"/>
        </a:defRPr>
      </a:lvl5pPr>
      <a:lvl6pPr marL="2441905" algn="l" defTabSz="976762" rtl="0" eaLnBrk="1" latinLnBrk="0" hangingPunct="1">
        <a:defRPr kumimoji="1" sz="1900" kern="1200">
          <a:solidFill>
            <a:schemeClr val="tx1"/>
          </a:solidFill>
          <a:latin typeface="+mn-lt"/>
          <a:ea typeface="+mn-ea"/>
          <a:cs typeface="+mn-cs"/>
        </a:defRPr>
      </a:lvl6pPr>
      <a:lvl7pPr marL="2930286" algn="l" defTabSz="976762" rtl="0" eaLnBrk="1" latinLnBrk="0" hangingPunct="1">
        <a:defRPr kumimoji="1" sz="1900" kern="1200">
          <a:solidFill>
            <a:schemeClr val="tx1"/>
          </a:solidFill>
          <a:latin typeface="+mn-lt"/>
          <a:ea typeface="+mn-ea"/>
          <a:cs typeface="+mn-cs"/>
        </a:defRPr>
      </a:lvl7pPr>
      <a:lvl8pPr marL="3418667" algn="l" defTabSz="976762" rtl="0" eaLnBrk="1" latinLnBrk="0" hangingPunct="1">
        <a:defRPr kumimoji="1" sz="1900" kern="1200">
          <a:solidFill>
            <a:schemeClr val="tx1"/>
          </a:solidFill>
          <a:latin typeface="+mn-lt"/>
          <a:ea typeface="+mn-ea"/>
          <a:cs typeface="+mn-cs"/>
        </a:defRPr>
      </a:lvl8pPr>
      <a:lvl9pPr marL="3907048" algn="l" defTabSz="97676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bwMode="gray">
          <a:xfrm>
            <a:off x="-3" y="4223636"/>
            <a:ext cx="7561263" cy="593195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bwMode="gray">
          <a:xfrm>
            <a:off x="-2" y="480536"/>
            <a:ext cx="7561263" cy="245118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bwMode="gray">
          <a:xfrm>
            <a:off x="0" y="0"/>
            <a:ext cx="7561261" cy="4779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solidFill>
                  <a:schemeClr val="bg1"/>
                </a:solidFill>
              </a:rPr>
              <a:t>　　　　　　八戸中央建設業協会のみなさま</a:t>
            </a:r>
          </a:p>
        </p:txBody>
      </p:sp>
      <p:sp>
        <p:nvSpPr>
          <p:cNvPr id="49" name="テキスト ボックス 48"/>
          <p:cNvSpPr txBox="1"/>
          <p:nvPr/>
        </p:nvSpPr>
        <p:spPr bwMode="gray">
          <a:xfrm>
            <a:off x="1618166" y="559537"/>
            <a:ext cx="5733765" cy="756000"/>
          </a:xfrm>
          <a:prstGeom prst="rect">
            <a:avLst/>
          </a:prstGeom>
          <a:noFill/>
        </p:spPr>
        <p:txBody>
          <a:bodyPr wrap="none" lIns="72000" tIns="0" rIns="0" bIns="36000" rtlCol="0" anchor="ctr" anchorCtr="0">
            <a:noAutofit/>
          </a:bodyPr>
          <a:lstStyle/>
          <a:p>
            <a:r>
              <a:rPr lang="ja-JP" altLang="en-US" sz="2400" b="1" u="sng"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会社を守る　事業継続力強化セミナー</a:t>
            </a:r>
            <a:endParaRPr lang="ja-JP" altLang="en-US" sz="2400" spc="1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10" name="正方形/長方形 9"/>
          <p:cNvSpPr/>
          <p:nvPr/>
        </p:nvSpPr>
        <p:spPr bwMode="gray">
          <a:xfrm>
            <a:off x="167492" y="1457320"/>
            <a:ext cx="7184439" cy="1318505"/>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ctr"/>
          <a:lstStyle/>
          <a:p>
            <a:r>
              <a:rPr lang="ja-JP" altLang="en-US" sz="1200" b="1" spc="100" dirty="0">
                <a:solidFill>
                  <a:schemeClr val="tx1">
                    <a:lumMod val="85000"/>
                    <a:lumOff val="15000"/>
                  </a:schemeClr>
                </a:solidFill>
                <a:latin typeface="Meiryo UI" panose="020B0604030504040204" pitchFamily="50" charset="-128"/>
                <a:ea typeface="Meiryo UI" panose="020B0604030504040204" pitchFamily="50" charset="-128"/>
              </a:rPr>
              <a:t>　自然災害の発生は企業活動の脅威となり、有事の際の事業継続について、内閣府では</a:t>
            </a:r>
            <a:r>
              <a:rPr lang="en-US" altLang="ja-JP" sz="1200" b="1" spc="100" dirty="0">
                <a:solidFill>
                  <a:schemeClr val="tx1">
                    <a:lumMod val="85000"/>
                    <a:lumOff val="15000"/>
                  </a:schemeClr>
                </a:solidFill>
                <a:latin typeface="Meiryo UI" panose="020B0604030504040204" pitchFamily="50" charset="-128"/>
                <a:ea typeface="Meiryo UI" panose="020B0604030504040204" pitchFamily="50" charset="-128"/>
              </a:rPr>
              <a:t>BCP</a:t>
            </a:r>
            <a:r>
              <a:rPr lang="ja-JP" altLang="en-US" sz="1200" b="1" spc="100" dirty="0">
                <a:solidFill>
                  <a:schemeClr val="tx1">
                    <a:lumMod val="85000"/>
                    <a:lumOff val="15000"/>
                  </a:schemeClr>
                </a:solidFill>
                <a:latin typeface="Meiryo UI" panose="020B0604030504040204" pitchFamily="50" charset="-128"/>
                <a:ea typeface="Meiryo UI" panose="020B0604030504040204" pitchFamily="50" charset="-128"/>
              </a:rPr>
              <a:t>策定を推奨しております。</a:t>
            </a:r>
          </a:p>
          <a:p>
            <a:endParaRPr lang="ja-JP" altLang="en-US" sz="1200" b="1" spc="100"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sz="1200" b="1" spc="100" dirty="0">
                <a:solidFill>
                  <a:schemeClr val="tx1">
                    <a:lumMod val="85000"/>
                    <a:lumOff val="15000"/>
                  </a:schemeClr>
                </a:solidFill>
                <a:latin typeface="Meiryo UI" panose="020B0604030504040204" pitchFamily="50" charset="-128"/>
                <a:ea typeface="Meiryo UI" panose="020B0604030504040204" pitchFamily="50" charset="-128"/>
              </a:rPr>
              <a:t>　本セミナーでは、頻発する災害に対応するための中小企業強靭化法に基づく「事業継続力強化計画」を説明。災害があっても事業を継続するための資金繰りや人員対策などの考え方を伝授します。</a:t>
            </a:r>
          </a:p>
        </p:txBody>
      </p:sp>
      <p:sp>
        <p:nvSpPr>
          <p:cNvPr id="61" name="角丸四角形 60"/>
          <p:cNvSpPr/>
          <p:nvPr/>
        </p:nvSpPr>
        <p:spPr bwMode="gray">
          <a:xfrm>
            <a:off x="544462" y="3099996"/>
            <a:ext cx="1029600" cy="288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r>
              <a:rPr kumimoji="1" lang="ja-JP" altLang="en-US" sz="1200" spc="300" dirty="0">
                <a:latin typeface="HGP創英角ｺﾞｼｯｸUB" panose="020B0900000000000000" pitchFamily="50" charset="-128"/>
                <a:ea typeface="HGP創英角ｺﾞｼｯｸUB" panose="020B0900000000000000" pitchFamily="50" charset="-128"/>
              </a:rPr>
              <a:t>日時</a:t>
            </a:r>
          </a:p>
        </p:txBody>
      </p:sp>
      <p:sp>
        <p:nvSpPr>
          <p:cNvPr id="63" name="正方形/長方形 62"/>
          <p:cNvSpPr/>
          <p:nvPr/>
        </p:nvSpPr>
        <p:spPr bwMode="gray">
          <a:xfrm>
            <a:off x="1790076" y="3027972"/>
            <a:ext cx="5294173"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fontAlgn="b">
              <a:lnSpc>
                <a:spcPct val="80000"/>
              </a:lnSpc>
            </a:pPr>
            <a:r>
              <a:rPr lang="ja-JP"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２０２５</a:t>
            </a:r>
            <a:r>
              <a:rPr lang="zh-TW"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年</a:t>
            </a:r>
            <a:r>
              <a:rPr lang="ja-JP" altLang="en-US" sz="3200"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４</a:t>
            </a:r>
            <a:r>
              <a:rPr lang="zh-TW"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月</a:t>
            </a:r>
            <a:r>
              <a:rPr lang="ja-JP" altLang="en-US" sz="3200"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２２</a:t>
            </a:r>
            <a:r>
              <a:rPr lang="zh-TW"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日</a:t>
            </a:r>
            <a:r>
              <a:rPr lang="ja-JP"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（火）</a:t>
            </a:r>
            <a:r>
              <a:rPr lang="ja-JP" altLang="en-US" spc="150" dirty="0">
                <a:solidFill>
                  <a:schemeClr val="accent2"/>
                </a:solidFill>
                <a:latin typeface="HGP創英角ｺﾞｼｯｸUB" panose="020B0900000000000000" pitchFamily="50" charset="-128"/>
                <a:ea typeface="HGP創英角ｺﾞｼｯｸUB" panose="020B0900000000000000" pitchFamily="50" charset="-128"/>
              </a:rPr>
              <a:t>　</a:t>
            </a:r>
            <a:r>
              <a:rPr lang="en-US" altLang="ja-JP" sz="1600" spc="15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1</a:t>
            </a:r>
            <a:r>
              <a:rPr lang="ja-JP" altLang="en-US" sz="1600" spc="15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３：３</a:t>
            </a:r>
            <a:r>
              <a:rPr lang="en-US" altLang="ja-JP" sz="1600" spc="15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0</a:t>
            </a:r>
            <a:r>
              <a:rPr lang="zh-TW" altLang="en-US" sz="1600" spc="15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a:t>
            </a:r>
            <a:r>
              <a:rPr lang="en-US" altLang="ja-JP" sz="1600" spc="15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1</a:t>
            </a:r>
            <a:r>
              <a:rPr lang="ja-JP" altLang="en-US" sz="1600" spc="15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５：３０</a:t>
            </a:r>
            <a:endParaRPr kumimoji="1" lang="ja-JP" altLang="en-US" sz="2400" spc="15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endParaRPr>
          </a:p>
        </p:txBody>
      </p:sp>
      <p:sp>
        <p:nvSpPr>
          <p:cNvPr id="19" name="正方形/長方形 18"/>
          <p:cNvSpPr/>
          <p:nvPr/>
        </p:nvSpPr>
        <p:spPr bwMode="gray">
          <a:xfrm>
            <a:off x="1781058" y="5448775"/>
            <a:ext cx="5005773" cy="719992"/>
          </a:xfrm>
          <a:prstGeom prst="rect">
            <a:avLst/>
          </a:prstGeom>
          <a:ln>
            <a:noFill/>
          </a:ln>
        </p:spPr>
        <p:txBody>
          <a:bodyPr wrap="square" lIns="0" tIns="0" rIns="0" bIns="0">
            <a:noAutofit/>
          </a:bodyPr>
          <a:lstStyle/>
          <a:p>
            <a:pPr marL="171450" indent="-171450" algn="just">
              <a:lnSpc>
                <a:spcPct val="150000"/>
              </a:lnSpc>
              <a:spcBef>
                <a:spcPct val="0"/>
              </a:spcBef>
              <a:spcAft>
                <a:spcPts val="200"/>
              </a:spcAft>
              <a:buFont typeface="Wingdings" panose="05000000000000000000" pitchFamily="2" charset="2"/>
              <a:buChar char="u"/>
            </a:pPr>
            <a:r>
              <a:rPr lang="ja-JP" altLang="en-US" sz="1400" b="1" dirty="0">
                <a:solidFill>
                  <a:schemeClr val="tx1">
                    <a:lumMod val="85000"/>
                    <a:lumOff val="15000"/>
                  </a:schemeClr>
                </a:solidFill>
                <a:latin typeface="+mn-ea"/>
              </a:rPr>
              <a:t> 「事業継続力強化計画認定」取得のメリットとは？</a:t>
            </a:r>
            <a:endParaRPr lang="en-US" altLang="ja-JP" sz="1400" b="1" dirty="0">
              <a:solidFill>
                <a:schemeClr val="tx1">
                  <a:lumMod val="85000"/>
                  <a:lumOff val="15000"/>
                </a:schemeClr>
              </a:solidFill>
              <a:latin typeface="+mn-ea"/>
            </a:endParaRPr>
          </a:p>
          <a:p>
            <a:pPr marL="171450" indent="-171450" algn="just">
              <a:lnSpc>
                <a:spcPct val="150000"/>
              </a:lnSpc>
              <a:spcBef>
                <a:spcPct val="0"/>
              </a:spcBef>
              <a:spcAft>
                <a:spcPts val="200"/>
              </a:spcAft>
              <a:buFont typeface="Wingdings" panose="05000000000000000000" pitchFamily="2" charset="2"/>
              <a:buChar char="u"/>
            </a:pPr>
            <a:r>
              <a:rPr lang="ja-JP" altLang="en-US" sz="1400" b="1" dirty="0">
                <a:solidFill>
                  <a:schemeClr val="tx1">
                    <a:lumMod val="85000"/>
                    <a:lumOff val="15000"/>
                  </a:schemeClr>
                </a:solidFill>
                <a:latin typeface="+mn-ea"/>
              </a:rPr>
              <a:t>　認定申請のポイント</a:t>
            </a:r>
            <a:endParaRPr lang="en-US" altLang="ja-JP" sz="1400" b="1" dirty="0">
              <a:solidFill>
                <a:schemeClr val="tx1">
                  <a:lumMod val="85000"/>
                  <a:lumOff val="15000"/>
                </a:schemeClr>
              </a:solidFill>
              <a:latin typeface="+mn-ea"/>
            </a:endParaRPr>
          </a:p>
        </p:txBody>
      </p:sp>
      <p:sp>
        <p:nvSpPr>
          <p:cNvPr id="81" name="正方形/長方形 80"/>
          <p:cNvSpPr/>
          <p:nvPr/>
        </p:nvSpPr>
        <p:spPr bwMode="gray">
          <a:xfrm>
            <a:off x="2001552" y="7626222"/>
            <a:ext cx="5006330" cy="432048"/>
          </a:xfrm>
          <a:prstGeom prst="rect">
            <a:avLst/>
          </a:prstGeom>
          <a:noFill/>
          <a:ln>
            <a:noFill/>
          </a:ln>
        </p:spPr>
        <p:txBody>
          <a:bodyPr wrap="square" lIns="72000" tIns="0" rIns="72000" bIns="0" anchor="ctr" anchorCtr="0">
            <a:noAutofit/>
          </a:bodyPr>
          <a:lstStyle/>
          <a:p>
            <a:pPr algn="just">
              <a:spcBef>
                <a:spcPct val="0"/>
              </a:spcBef>
              <a:spcAft>
                <a:spcPts val="200"/>
              </a:spcAft>
            </a:pPr>
            <a:endParaRPr lang="ja-JP" altLang="en-US" sz="800" dirty="0">
              <a:latin typeface="+mn-ea"/>
            </a:endParaRPr>
          </a:p>
        </p:txBody>
      </p:sp>
      <p:sp>
        <p:nvSpPr>
          <p:cNvPr id="14" name="テキスト ボックス 13">
            <a:extLst>
              <a:ext uri="{FF2B5EF4-FFF2-40B4-BE49-F238E27FC236}">
                <a16:creationId xmlns:a16="http://schemas.microsoft.com/office/drawing/2014/main" id="{86D67CE5-C00A-4E2B-A75E-E60CAD2F3656}"/>
              </a:ext>
            </a:extLst>
          </p:cNvPr>
          <p:cNvSpPr txBox="1"/>
          <p:nvPr/>
        </p:nvSpPr>
        <p:spPr>
          <a:xfrm>
            <a:off x="165716" y="6193607"/>
            <a:ext cx="7184439" cy="795089"/>
          </a:xfrm>
          <a:prstGeom prst="rect">
            <a:avLst/>
          </a:prstGeom>
          <a:solidFill>
            <a:schemeClr val="bg1"/>
          </a:solidFill>
          <a:ln>
            <a:solidFill>
              <a:schemeClr val="accent6">
                <a:lumMod val="75000"/>
              </a:schemeClr>
            </a:solidFill>
          </a:ln>
        </p:spPr>
        <p:txBody>
          <a:bodyPr wrap="square" rtlCol="0">
            <a:spAutoFit/>
          </a:bodyPr>
          <a:lstStyle/>
          <a:p>
            <a:pPr>
              <a:spcBef>
                <a:spcPct val="0"/>
              </a:spcBef>
              <a:spcAft>
                <a:spcPts val="200"/>
              </a:spcAft>
            </a:pPr>
            <a:r>
              <a:rPr lang="ja-JP" altLang="en-US" sz="1200" b="1" dirty="0">
                <a:solidFill>
                  <a:schemeClr val="tx1">
                    <a:lumMod val="85000"/>
                    <a:lumOff val="15000"/>
                  </a:schemeClr>
                </a:solidFill>
                <a:latin typeface="+mn-ea"/>
              </a:rPr>
              <a:t>＜講師プロフィール＞</a:t>
            </a:r>
            <a:endParaRPr lang="en-US" altLang="ja-JP" sz="1200" b="1" dirty="0">
              <a:solidFill>
                <a:schemeClr val="tx1">
                  <a:lumMod val="85000"/>
                  <a:lumOff val="15000"/>
                </a:schemeClr>
              </a:solidFill>
              <a:latin typeface="+mn-ea"/>
            </a:endParaRPr>
          </a:p>
          <a:p>
            <a:pPr>
              <a:spcBef>
                <a:spcPct val="0"/>
              </a:spcBef>
              <a:spcAft>
                <a:spcPts val="200"/>
              </a:spcAft>
            </a:pPr>
            <a:r>
              <a:rPr lang="ja-JP" altLang="en-US" sz="1200" b="1" dirty="0">
                <a:solidFill>
                  <a:schemeClr val="tx1">
                    <a:lumMod val="85000"/>
                    <a:lumOff val="15000"/>
                  </a:schemeClr>
                </a:solidFill>
                <a:latin typeface="+mn-ea"/>
              </a:rPr>
              <a:t>三井住友海上あいおい生命　株式会社　　青森生保支社長　冨澤　梢（とみざわ　こずえ</a:t>
            </a:r>
            <a:r>
              <a:rPr lang="ja-JP" altLang="en-US" sz="1000" b="1" dirty="0">
                <a:solidFill>
                  <a:schemeClr val="tx1">
                    <a:lumMod val="85000"/>
                    <a:lumOff val="15000"/>
                  </a:schemeClr>
                </a:solidFill>
                <a:latin typeface="+mn-ea"/>
              </a:rPr>
              <a:t>）</a:t>
            </a:r>
          </a:p>
          <a:p>
            <a:pPr>
              <a:lnSpc>
                <a:spcPts val="1100"/>
              </a:lnSpc>
              <a:spcBef>
                <a:spcPct val="0"/>
              </a:spcBef>
              <a:spcAft>
                <a:spcPts val="200"/>
              </a:spcAft>
            </a:pPr>
            <a:r>
              <a:rPr lang="ja-JP" altLang="en-US" sz="1100" dirty="0">
                <a:solidFill>
                  <a:schemeClr val="tx1">
                    <a:lumMod val="85000"/>
                    <a:lumOff val="15000"/>
                  </a:schemeClr>
                </a:solidFill>
                <a:latin typeface="+mn-ea"/>
              </a:rPr>
              <a:t>昨年まで宮城県で認定支援を実施。</a:t>
            </a:r>
            <a:r>
              <a:rPr lang="en-US" altLang="ja-JP" sz="1100" dirty="0">
                <a:solidFill>
                  <a:schemeClr val="tx1">
                    <a:lumMod val="85000"/>
                    <a:lumOff val="15000"/>
                  </a:schemeClr>
                </a:solidFill>
                <a:latin typeface="+mn-ea"/>
              </a:rPr>
              <a:t>2024</a:t>
            </a:r>
            <a:r>
              <a:rPr lang="ja-JP" altLang="en-US" sz="1100" dirty="0">
                <a:solidFill>
                  <a:schemeClr val="tx1">
                    <a:lumMod val="85000"/>
                    <a:lumOff val="15000"/>
                  </a:schemeClr>
                </a:solidFill>
                <a:latin typeface="+mn-ea"/>
              </a:rPr>
              <a:t>年</a:t>
            </a:r>
            <a:r>
              <a:rPr lang="en-US" altLang="ja-JP" sz="1100" dirty="0">
                <a:solidFill>
                  <a:schemeClr val="tx1">
                    <a:lumMod val="85000"/>
                    <a:lumOff val="15000"/>
                  </a:schemeClr>
                </a:solidFill>
                <a:latin typeface="+mn-ea"/>
              </a:rPr>
              <a:t>4</a:t>
            </a:r>
            <a:r>
              <a:rPr lang="ja-JP" altLang="en-US" sz="1100" dirty="0">
                <a:solidFill>
                  <a:schemeClr val="tx1">
                    <a:lumMod val="85000"/>
                    <a:lumOff val="15000"/>
                  </a:schemeClr>
                </a:solidFill>
                <a:latin typeface="+mn-ea"/>
              </a:rPr>
              <a:t>月から青森県での認定支援を開始し、業種を問わず</a:t>
            </a:r>
            <a:r>
              <a:rPr lang="en-US" altLang="ja-JP" sz="1100" dirty="0">
                <a:solidFill>
                  <a:schemeClr val="tx1">
                    <a:lumMod val="85000"/>
                    <a:lumOff val="15000"/>
                  </a:schemeClr>
                </a:solidFill>
                <a:latin typeface="+mn-ea"/>
              </a:rPr>
              <a:t>200</a:t>
            </a:r>
            <a:r>
              <a:rPr lang="ja-JP" altLang="en-US" sz="1100" dirty="0">
                <a:solidFill>
                  <a:schemeClr val="tx1">
                    <a:lumMod val="85000"/>
                    <a:lumOff val="15000"/>
                  </a:schemeClr>
                </a:solidFill>
                <a:latin typeface="+mn-ea"/>
              </a:rPr>
              <a:t>社以上の企業の認定を支援。</a:t>
            </a:r>
          </a:p>
        </p:txBody>
      </p:sp>
      <p:pic>
        <p:nvPicPr>
          <p:cNvPr id="41" name="Picture 35" descr="IB03">
            <a:extLst>
              <a:ext uri="{FF2B5EF4-FFF2-40B4-BE49-F238E27FC236}">
                <a16:creationId xmlns:a16="http://schemas.microsoft.com/office/drawing/2014/main" id="{2BB0617B-3AB3-48F3-8F38-6268C5BEFE34}"/>
              </a:ext>
            </a:extLst>
          </p:cNvPr>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gray">
          <a:xfrm>
            <a:off x="724506" y="10354339"/>
            <a:ext cx="2554090" cy="32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テキスト ボックス 12">
            <a:extLst>
              <a:ext uri="{FF2B5EF4-FFF2-40B4-BE49-F238E27FC236}">
                <a16:creationId xmlns:a16="http://schemas.microsoft.com/office/drawing/2014/main" id="{2A8AF5D9-4A97-49B9-AF28-81A8356E9D8F}"/>
              </a:ext>
            </a:extLst>
          </p:cNvPr>
          <p:cNvSpPr txBox="1"/>
          <p:nvPr/>
        </p:nvSpPr>
        <p:spPr>
          <a:xfrm>
            <a:off x="167492" y="10155589"/>
            <a:ext cx="7007171" cy="238527"/>
          </a:xfrm>
          <a:prstGeom prst="rect">
            <a:avLst/>
          </a:prstGeom>
          <a:noFill/>
        </p:spPr>
        <p:txBody>
          <a:bodyPr wrap="square" rtlCol="0">
            <a:spAutoFit/>
          </a:bodyPr>
          <a:lstStyle/>
          <a:p>
            <a:r>
              <a:rPr kumimoji="1" lang="en-US" altLang="ja-JP" sz="950" dirty="0">
                <a:solidFill>
                  <a:schemeClr val="accent2">
                    <a:lumMod val="75000"/>
                  </a:schemeClr>
                </a:solidFill>
                <a:latin typeface="+mn-ea"/>
              </a:rPr>
              <a:t>※</a:t>
            </a:r>
            <a:r>
              <a:rPr lang="ja-JP" altLang="en-US" sz="950" dirty="0">
                <a:solidFill>
                  <a:schemeClr val="accent2">
                    <a:lumMod val="75000"/>
                  </a:schemeClr>
                </a:solidFill>
                <a:latin typeface="+mn-ea"/>
              </a:rPr>
              <a:t>入力いただた情報は主催社および株式会社</a:t>
            </a:r>
            <a:r>
              <a:rPr lang="en-US" altLang="ja-JP" sz="950" dirty="0">
                <a:solidFill>
                  <a:schemeClr val="accent2">
                    <a:lumMod val="75000"/>
                  </a:schemeClr>
                </a:solidFill>
                <a:latin typeface="+mn-ea"/>
              </a:rPr>
              <a:t>HQ</a:t>
            </a:r>
            <a:r>
              <a:rPr lang="ja-JP" altLang="en-US" sz="950" dirty="0">
                <a:solidFill>
                  <a:schemeClr val="accent2">
                    <a:lumMod val="75000"/>
                  </a:schemeClr>
                </a:solidFill>
                <a:latin typeface="+mn-ea"/>
              </a:rPr>
              <a:t>にて共有し、今後のイベントやサービス等のご案内に使用することがあります。</a:t>
            </a:r>
            <a:endParaRPr kumimoji="1" lang="ja-JP" altLang="en-US" sz="950" dirty="0">
              <a:solidFill>
                <a:schemeClr val="accent2">
                  <a:lumMod val="75000"/>
                </a:schemeClr>
              </a:solidFill>
              <a:latin typeface="+mn-ea"/>
            </a:endParaRPr>
          </a:p>
        </p:txBody>
      </p:sp>
      <p:pic>
        <p:nvPicPr>
          <p:cNvPr id="56" name="図 55">
            <a:extLst>
              <a:ext uri="{FF2B5EF4-FFF2-40B4-BE49-F238E27FC236}">
                <a16:creationId xmlns:a16="http://schemas.microsoft.com/office/drawing/2014/main" id="{80877B06-107E-49CD-8232-42C840EC07E5}"/>
              </a:ext>
            </a:extLst>
          </p:cNvPr>
          <p:cNvPicPr>
            <a:picLocks noChangeAspect="1"/>
          </p:cNvPicPr>
          <p:nvPr/>
        </p:nvPicPr>
        <p:blipFill>
          <a:blip r:embed="rId3"/>
          <a:stretch>
            <a:fillRect/>
          </a:stretch>
        </p:blipFill>
        <p:spPr>
          <a:xfrm>
            <a:off x="167493" y="45295"/>
            <a:ext cx="1182852" cy="1333685"/>
          </a:xfrm>
          <a:prstGeom prst="rect">
            <a:avLst/>
          </a:prstGeom>
        </p:spPr>
      </p:pic>
      <p:sp>
        <p:nvSpPr>
          <p:cNvPr id="57" name="角丸四角形 60">
            <a:extLst>
              <a:ext uri="{FF2B5EF4-FFF2-40B4-BE49-F238E27FC236}">
                <a16:creationId xmlns:a16="http://schemas.microsoft.com/office/drawing/2014/main" id="{1D1AA0C8-C092-4D1E-80B6-94854E0F89C4}"/>
              </a:ext>
            </a:extLst>
          </p:cNvPr>
          <p:cNvSpPr/>
          <p:nvPr/>
        </p:nvSpPr>
        <p:spPr bwMode="gray">
          <a:xfrm>
            <a:off x="539362" y="3667230"/>
            <a:ext cx="1029600" cy="288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r>
              <a:rPr lang="ja-JP" altLang="en-US" sz="1200" spc="300" dirty="0">
                <a:latin typeface="HGP創英角ｺﾞｼｯｸUB" panose="020B0900000000000000" pitchFamily="50" charset="-128"/>
                <a:ea typeface="HGP創英角ｺﾞｼｯｸUB" panose="020B0900000000000000" pitchFamily="50" charset="-128"/>
              </a:rPr>
              <a:t>場所</a:t>
            </a:r>
            <a:endParaRPr kumimoji="1" lang="ja-JP" altLang="en-US" sz="1200" spc="300" dirty="0">
              <a:latin typeface="HGP創英角ｺﾞｼｯｸUB" panose="020B0900000000000000" pitchFamily="50" charset="-128"/>
              <a:ea typeface="HGP創英角ｺﾞｼｯｸUB" panose="020B0900000000000000" pitchFamily="50" charset="-128"/>
            </a:endParaRPr>
          </a:p>
        </p:txBody>
      </p:sp>
      <p:sp>
        <p:nvSpPr>
          <p:cNvPr id="59" name="正方形/長方形 58">
            <a:extLst>
              <a:ext uri="{FF2B5EF4-FFF2-40B4-BE49-F238E27FC236}">
                <a16:creationId xmlns:a16="http://schemas.microsoft.com/office/drawing/2014/main" id="{4B8FEE8F-5361-4273-8BEF-6D74EF20ACB9}"/>
              </a:ext>
            </a:extLst>
          </p:cNvPr>
          <p:cNvSpPr/>
          <p:nvPr/>
        </p:nvSpPr>
        <p:spPr bwMode="gray">
          <a:xfrm>
            <a:off x="1781058" y="3582267"/>
            <a:ext cx="5294173" cy="657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fontAlgn="b">
              <a:lnSpc>
                <a:spcPct val="80000"/>
              </a:lnSpc>
            </a:pPr>
            <a:r>
              <a:rPr lang="ja-JP" altLang="en-US" sz="2000" spc="150" dirty="0">
                <a:solidFill>
                  <a:schemeClr val="tx1"/>
                </a:solidFill>
                <a:latin typeface="HGP創英角ｺﾞｼｯｸUB" panose="020B0900000000000000" pitchFamily="50" charset="-128"/>
                <a:ea typeface="HGP創英角ｺﾞｼｯｸUB" panose="020B0900000000000000" pitchFamily="50" charset="-128"/>
              </a:rPr>
              <a:t>八戸市スポーツ研修センター</a:t>
            </a:r>
            <a:endParaRPr kumimoji="1" lang="en-US" altLang="ja-JP" sz="2000" spc="150" dirty="0">
              <a:solidFill>
                <a:schemeClr val="tx1"/>
              </a:solidFill>
              <a:latin typeface="HGP創英角ｺﾞｼｯｸUB" panose="020B0900000000000000" pitchFamily="50" charset="-128"/>
              <a:ea typeface="HGP創英角ｺﾞｼｯｸUB" panose="020B0900000000000000" pitchFamily="50" charset="-128"/>
            </a:endParaRPr>
          </a:p>
          <a:p>
            <a:pPr fontAlgn="b">
              <a:lnSpc>
                <a:spcPct val="80000"/>
              </a:lnSpc>
            </a:pPr>
            <a:r>
              <a:rPr lang="ja-JP" altLang="en-US" sz="1400" spc="150" dirty="0">
                <a:solidFill>
                  <a:schemeClr val="tx1"/>
                </a:solidFill>
                <a:latin typeface="HGP創英角ｺﾞｼｯｸUB" panose="020B0900000000000000" pitchFamily="50" charset="-128"/>
                <a:ea typeface="HGP創英角ｺﾞｼｯｸUB" panose="020B0900000000000000" pitchFamily="50" charset="-128"/>
              </a:rPr>
              <a:t>八戸市売市輿遊下３</a:t>
            </a:r>
            <a:endParaRPr kumimoji="1" lang="ja-JP" altLang="en-US" sz="1400" spc="150" dirty="0">
              <a:solidFill>
                <a:schemeClr val="tx1"/>
              </a:solidFill>
              <a:latin typeface="HGP創英角ｺﾞｼｯｸUB" panose="020B0900000000000000" pitchFamily="50" charset="-128"/>
              <a:ea typeface="HGP創英角ｺﾞｼｯｸUB" panose="020B0900000000000000" pitchFamily="50" charset="-128"/>
            </a:endParaRPr>
          </a:p>
        </p:txBody>
      </p:sp>
      <p:grpSp>
        <p:nvGrpSpPr>
          <p:cNvPr id="11" name="グループ化 10">
            <a:extLst>
              <a:ext uri="{FF2B5EF4-FFF2-40B4-BE49-F238E27FC236}">
                <a16:creationId xmlns:a16="http://schemas.microsoft.com/office/drawing/2014/main" id="{2C32EF97-3346-4A8C-850D-45650D5603E6}"/>
              </a:ext>
            </a:extLst>
          </p:cNvPr>
          <p:cNvGrpSpPr/>
          <p:nvPr/>
        </p:nvGrpSpPr>
        <p:grpSpPr>
          <a:xfrm>
            <a:off x="539362" y="4691918"/>
            <a:ext cx="7269157" cy="551342"/>
            <a:chOff x="539362" y="4244615"/>
            <a:chExt cx="7269157" cy="551342"/>
          </a:xfrm>
        </p:grpSpPr>
        <p:sp>
          <p:nvSpPr>
            <p:cNvPr id="67" name="正方形/長方形 66"/>
            <p:cNvSpPr/>
            <p:nvPr/>
          </p:nvSpPr>
          <p:spPr bwMode="gray">
            <a:xfrm>
              <a:off x="1790076" y="4355397"/>
              <a:ext cx="6018443" cy="440560"/>
            </a:xfrm>
            <a:prstGeom prst="rect">
              <a:avLst/>
            </a:prstGeom>
            <a:ln>
              <a:noFill/>
            </a:ln>
          </p:spPr>
          <p:txBody>
            <a:bodyPr wrap="square" lIns="0" tIns="0" rIns="0" bIns="0" anchor="ctr" anchorCtr="0">
              <a:noAutofit/>
            </a:bodyPr>
            <a:lstStyle/>
            <a:p>
              <a:pPr>
                <a:spcBef>
                  <a:spcPct val="0"/>
                </a:spcBef>
              </a:pPr>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１３：３５～１４：３５</a:t>
              </a:r>
              <a:endPar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endParaRPr>
            </a:p>
            <a:p>
              <a:pPr>
                <a:spcBef>
                  <a:spcPct val="0"/>
                </a:spcBef>
              </a:pPr>
              <a:r>
                <a:rPr lang="ja-JP" altLang="en-US" sz="24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事業継続力強化計画認定制度について</a:t>
              </a:r>
              <a:endParaRPr lang="en-US" altLang="ja-JP" sz="2400" dirty="0">
                <a:solidFill>
                  <a:schemeClr val="accent6">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5" name="テキスト ボックス 14">
              <a:extLst>
                <a:ext uri="{FF2B5EF4-FFF2-40B4-BE49-F238E27FC236}">
                  <a16:creationId xmlns:a16="http://schemas.microsoft.com/office/drawing/2014/main" id="{C7DC14C6-8B2A-422B-A4D8-1FB00F5E2473}"/>
                </a:ext>
              </a:extLst>
            </p:cNvPr>
            <p:cNvSpPr txBox="1"/>
            <p:nvPr/>
          </p:nvSpPr>
          <p:spPr>
            <a:xfrm>
              <a:off x="539362" y="4244615"/>
              <a:ext cx="1170624" cy="461665"/>
            </a:xfrm>
            <a:prstGeom prst="rect">
              <a:avLst/>
            </a:prstGeom>
            <a:noFill/>
          </p:spPr>
          <p:txBody>
            <a:bodyPr wrap="square" rtlCol="0">
              <a:spAutoFit/>
            </a:bodyPr>
            <a:lstStyle/>
            <a:p>
              <a:r>
                <a:rPr lang="ja-JP" altLang="en-US" sz="24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第１部</a:t>
              </a:r>
              <a:endParaRPr kumimoji="1" lang="ja-JP" altLang="en-US" sz="2400" dirty="0"/>
            </a:p>
          </p:txBody>
        </p:sp>
      </p:grpSp>
      <p:grpSp>
        <p:nvGrpSpPr>
          <p:cNvPr id="17" name="グループ化 16">
            <a:extLst>
              <a:ext uri="{FF2B5EF4-FFF2-40B4-BE49-F238E27FC236}">
                <a16:creationId xmlns:a16="http://schemas.microsoft.com/office/drawing/2014/main" id="{73F9E494-0229-4D61-BBE1-D2FF74E707D9}"/>
              </a:ext>
            </a:extLst>
          </p:cNvPr>
          <p:cNvGrpSpPr/>
          <p:nvPr/>
        </p:nvGrpSpPr>
        <p:grpSpPr>
          <a:xfrm>
            <a:off x="546268" y="7124655"/>
            <a:ext cx="7680551" cy="522720"/>
            <a:chOff x="397895" y="6419124"/>
            <a:chExt cx="7680551" cy="522720"/>
          </a:xfrm>
        </p:grpSpPr>
        <p:sp>
          <p:nvSpPr>
            <p:cNvPr id="45" name="正方形/長方形 44"/>
            <p:cNvSpPr/>
            <p:nvPr/>
          </p:nvSpPr>
          <p:spPr bwMode="gray">
            <a:xfrm>
              <a:off x="1676941" y="6419124"/>
              <a:ext cx="6401505" cy="522720"/>
            </a:xfrm>
            <a:prstGeom prst="rect">
              <a:avLst/>
            </a:prstGeom>
            <a:ln>
              <a:noFill/>
            </a:ln>
          </p:spPr>
          <p:txBody>
            <a:bodyPr wrap="square" lIns="0" tIns="0" rIns="0" bIns="0" anchor="ctr" anchorCtr="0">
              <a:noAutofit/>
            </a:bodyPr>
            <a:lstStyle/>
            <a:p>
              <a:pPr>
                <a:spcBef>
                  <a:spcPct val="0"/>
                </a:spcBef>
              </a:pPr>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１４</a:t>
              </a:r>
              <a:r>
                <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４５～１５：</a:t>
              </a:r>
              <a:r>
                <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10</a:t>
              </a:r>
            </a:p>
            <a:p>
              <a:pPr>
                <a:spcBef>
                  <a:spcPct val="0"/>
                </a:spcBef>
              </a:pPr>
              <a:r>
                <a:rPr lang="ja-JP" altLang="en-US" sz="24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防災の準備できてますか？</a:t>
              </a:r>
              <a:endParaRPr lang="en-US" altLang="ja-JP" sz="2400" dirty="0">
                <a:solidFill>
                  <a:schemeClr val="accent6">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8" name="テキスト ボックス 17">
              <a:extLst>
                <a:ext uri="{FF2B5EF4-FFF2-40B4-BE49-F238E27FC236}">
                  <a16:creationId xmlns:a16="http://schemas.microsoft.com/office/drawing/2014/main" id="{EACB0F51-C122-4CD5-984E-8D481A7D8C40}"/>
                </a:ext>
              </a:extLst>
            </p:cNvPr>
            <p:cNvSpPr txBox="1"/>
            <p:nvPr/>
          </p:nvSpPr>
          <p:spPr>
            <a:xfrm>
              <a:off x="397895" y="6444811"/>
              <a:ext cx="1163718" cy="461665"/>
            </a:xfrm>
            <a:prstGeom prst="rect">
              <a:avLst/>
            </a:prstGeom>
            <a:noFill/>
          </p:spPr>
          <p:txBody>
            <a:bodyPr wrap="square" rtlCol="0">
              <a:spAutoFit/>
            </a:bodyPr>
            <a:lstStyle/>
            <a:p>
              <a:r>
                <a:rPr lang="ja-JP" altLang="en-US" sz="24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第２部</a:t>
              </a:r>
              <a:endParaRPr kumimoji="1" lang="ja-JP" altLang="en-US" sz="2400" dirty="0"/>
            </a:p>
          </p:txBody>
        </p:sp>
      </p:grpSp>
      <p:sp>
        <p:nvSpPr>
          <p:cNvPr id="68" name="正方形/長方形 67"/>
          <p:cNvSpPr/>
          <p:nvPr/>
        </p:nvSpPr>
        <p:spPr bwMode="gray">
          <a:xfrm>
            <a:off x="1842665" y="7795840"/>
            <a:ext cx="5006330" cy="360040"/>
          </a:xfrm>
          <a:prstGeom prst="rect">
            <a:avLst/>
          </a:prstGeom>
          <a:ln>
            <a:noFill/>
          </a:ln>
        </p:spPr>
        <p:txBody>
          <a:bodyPr wrap="square" lIns="0" tIns="0" rIns="0" bIns="0">
            <a:noAutofit/>
          </a:bodyPr>
          <a:lstStyle/>
          <a:p>
            <a:pPr marL="171450" indent="-171450" algn="just">
              <a:lnSpc>
                <a:spcPct val="150000"/>
              </a:lnSpc>
              <a:spcBef>
                <a:spcPct val="0"/>
              </a:spcBef>
              <a:spcAft>
                <a:spcPts val="200"/>
              </a:spcAft>
              <a:buFont typeface="Wingdings" panose="05000000000000000000" pitchFamily="2" charset="2"/>
              <a:buChar char="u"/>
            </a:pPr>
            <a:r>
              <a:rPr lang="ja-JP" altLang="en-US" sz="1400" b="1" dirty="0">
                <a:solidFill>
                  <a:schemeClr val="tx1">
                    <a:lumMod val="85000"/>
                    <a:lumOff val="15000"/>
                  </a:schemeClr>
                </a:solidFill>
                <a:latin typeface="+mn-ea"/>
              </a:rPr>
              <a:t>実食！水を注いだだけのお米は美味しいの？</a:t>
            </a:r>
            <a:endParaRPr lang="en-US" altLang="ja-JP" sz="1400" b="1" dirty="0">
              <a:solidFill>
                <a:schemeClr val="tx1">
                  <a:lumMod val="85000"/>
                  <a:lumOff val="15000"/>
                </a:schemeClr>
              </a:solidFill>
              <a:latin typeface="+mn-ea"/>
            </a:endParaRPr>
          </a:p>
          <a:p>
            <a:pPr marL="171450" indent="-171450" algn="just">
              <a:lnSpc>
                <a:spcPct val="150000"/>
              </a:lnSpc>
              <a:spcBef>
                <a:spcPct val="0"/>
              </a:spcBef>
              <a:spcAft>
                <a:spcPts val="200"/>
              </a:spcAft>
              <a:buFont typeface="Wingdings" panose="05000000000000000000" pitchFamily="2" charset="2"/>
              <a:buChar char="u"/>
            </a:pPr>
            <a:r>
              <a:rPr lang="ja-JP" altLang="en-US" sz="1400" b="1" dirty="0">
                <a:solidFill>
                  <a:schemeClr val="tx1">
                    <a:lumMod val="85000"/>
                    <a:lumOff val="15000"/>
                  </a:schemeClr>
                </a:solidFill>
                <a:latin typeface="+mn-ea"/>
              </a:rPr>
              <a:t>防災グッズのご案内</a:t>
            </a:r>
            <a:endParaRPr lang="en-US" altLang="ja-JP" sz="1400" b="1" dirty="0">
              <a:solidFill>
                <a:schemeClr val="tx1">
                  <a:lumMod val="85000"/>
                  <a:lumOff val="15000"/>
                </a:schemeClr>
              </a:solidFill>
              <a:latin typeface="+mn-ea"/>
            </a:endParaRPr>
          </a:p>
        </p:txBody>
      </p:sp>
      <p:sp>
        <p:nvSpPr>
          <p:cNvPr id="38" name="正方形/長方形 37">
            <a:extLst>
              <a:ext uri="{FF2B5EF4-FFF2-40B4-BE49-F238E27FC236}">
                <a16:creationId xmlns:a16="http://schemas.microsoft.com/office/drawing/2014/main" id="{6A407BA2-1925-4061-B3F0-E7F4DFA7C324}"/>
              </a:ext>
            </a:extLst>
          </p:cNvPr>
          <p:cNvSpPr/>
          <p:nvPr/>
        </p:nvSpPr>
        <p:spPr bwMode="gray">
          <a:xfrm>
            <a:off x="1790076" y="9262329"/>
            <a:ext cx="5006330" cy="360040"/>
          </a:xfrm>
          <a:prstGeom prst="rect">
            <a:avLst/>
          </a:prstGeom>
          <a:ln>
            <a:noFill/>
          </a:ln>
        </p:spPr>
        <p:txBody>
          <a:bodyPr wrap="square" lIns="0" tIns="0" rIns="0" bIns="0">
            <a:noAutofit/>
          </a:bodyPr>
          <a:lstStyle/>
          <a:p>
            <a:pPr marL="171450" indent="-171450" algn="just">
              <a:lnSpc>
                <a:spcPct val="150000"/>
              </a:lnSpc>
              <a:spcBef>
                <a:spcPct val="0"/>
              </a:spcBef>
              <a:spcAft>
                <a:spcPts val="200"/>
              </a:spcAft>
              <a:buFont typeface="Wingdings" panose="05000000000000000000" pitchFamily="2" charset="2"/>
              <a:buChar char="u"/>
            </a:pPr>
            <a:r>
              <a:rPr lang="ja-JP" altLang="en-US" sz="1400" b="1" dirty="0">
                <a:solidFill>
                  <a:schemeClr val="tx1">
                    <a:lumMod val="85000"/>
                    <a:lumOff val="15000"/>
                  </a:schemeClr>
                </a:solidFill>
                <a:latin typeface="+mn-ea"/>
              </a:rPr>
              <a:t>貴社の認定支援をします！</a:t>
            </a:r>
            <a:endParaRPr lang="en-US" altLang="ja-JP" sz="1400" b="1" dirty="0">
              <a:solidFill>
                <a:schemeClr val="tx1">
                  <a:lumMod val="85000"/>
                  <a:lumOff val="15000"/>
                </a:schemeClr>
              </a:solidFill>
              <a:latin typeface="+mn-ea"/>
            </a:endParaRPr>
          </a:p>
          <a:p>
            <a:pPr algn="just">
              <a:lnSpc>
                <a:spcPct val="150000"/>
              </a:lnSpc>
              <a:spcBef>
                <a:spcPct val="0"/>
              </a:spcBef>
              <a:spcAft>
                <a:spcPts val="200"/>
              </a:spcAft>
            </a:pPr>
            <a:r>
              <a:rPr lang="ja-JP" altLang="en-US" sz="1400" b="1" dirty="0">
                <a:solidFill>
                  <a:schemeClr val="tx1">
                    <a:lumMod val="85000"/>
                    <a:lumOff val="15000"/>
                  </a:schemeClr>
                </a:solidFill>
                <a:latin typeface="+mn-ea"/>
              </a:rPr>
              <a:t>　</a:t>
            </a:r>
            <a:endParaRPr lang="en-US" altLang="ja-JP" sz="1400" b="1" dirty="0">
              <a:solidFill>
                <a:schemeClr val="tx1">
                  <a:lumMod val="85000"/>
                  <a:lumOff val="15000"/>
                </a:schemeClr>
              </a:solidFill>
              <a:latin typeface="+mn-ea"/>
            </a:endParaRPr>
          </a:p>
        </p:txBody>
      </p:sp>
      <p:sp>
        <p:nvSpPr>
          <p:cNvPr id="21" name="テキスト ボックス 20">
            <a:extLst>
              <a:ext uri="{FF2B5EF4-FFF2-40B4-BE49-F238E27FC236}">
                <a16:creationId xmlns:a16="http://schemas.microsoft.com/office/drawing/2014/main" id="{A1A83BD6-686B-48C8-A94E-74BCCAB67E2E}"/>
              </a:ext>
            </a:extLst>
          </p:cNvPr>
          <p:cNvSpPr txBox="1"/>
          <p:nvPr/>
        </p:nvSpPr>
        <p:spPr>
          <a:xfrm>
            <a:off x="1702687" y="4289408"/>
            <a:ext cx="2859743" cy="307777"/>
          </a:xfrm>
          <a:prstGeom prst="rect">
            <a:avLst/>
          </a:prstGeom>
          <a:noFill/>
        </p:spPr>
        <p:txBody>
          <a:bodyPr wrap="square" rtlCol="0">
            <a:spAutoFit/>
          </a:bodyPr>
          <a:lstStyle/>
          <a:p>
            <a:r>
              <a:rPr lang="ja-JP" altLang="en-US" sz="14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１３：３０～１３：３５　ご挨拶</a:t>
            </a:r>
            <a:endParaRPr lang="en-US" altLang="ja-JP" sz="1400" dirty="0">
              <a:solidFill>
                <a:schemeClr val="accent6">
                  <a:lumMod val="75000"/>
                </a:schemeClr>
              </a:solidFill>
              <a:latin typeface="HGP創英角ｺﾞｼｯｸUB" panose="020B0900000000000000" pitchFamily="50" charset="-128"/>
              <a:ea typeface="HGP創英角ｺﾞｼｯｸUB" panose="020B0900000000000000" pitchFamily="50" charset="-128"/>
            </a:endParaRPr>
          </a:p>
        </p:txBody>
      </p:sp>
      <p:grpSp>
        <p:nvGrpSpPr>
          <p:cNvPr id="23" name="グループ化 22">
            <a:extLst>
              <a:ext uri="{FF2B5EF4-FFF2-40B4-BE49-F238E27FC236}">
                <a16:creationId xmlns:a16="http://schemas.microsoft.com/office/drawing/2014/main" id="{ED694BEA-D76D-464C-A79F-EA9892B75022}"/>
              </a:ext>
            </a:extLst>
          </p:cNvPr>
          <p:cNvGrpSpPr/>
          <p:nvPr/>
        </p:nvGrpSpPr>
        <p:grpSpPr>
          <a:xfrm>
            <a:off x="546268" y="8559837"/>
            <a:ext cx="4659485" cy="707886"/>
            <a:chOff x="546268" y="8463660"/>
            <a:chExt cx="4659485" cy="707886"/>
          </a:xfrm>
        </p:grpSpPr>
        <p:sp>
          <p:nvSpPr>
            <p:cNvPr id="4" name="テキスト ボックス 3">
              <a:extLst>
                <a:ext uri="{FF2B5EF4-FFF2-40B4-BE49-F238E27FC236}">
                  <a16:creationId xmlns:a16="http://schemas.microsoft.com/office/drawing/2014/main" id="{3710E8C4-7435-4D9E-9B22-EFA1B4DFA2DF}"/>
                </a:ext>
              </a:extLst>
            </p:cNvPr>
            <p:cNvSpPr txBox="1"/>
            <p:nvPr/>
          </p:nvSpPr>
          <p:spPr>
            <a:xfrm>
              <a:off x="1702687" y="8463660"/>
              <a:ext cx="3503066" cy="707886"/>
            </a:xfrm>
            <a:prstGeom prst="rect">
              <a:avLst/>
            </a:prstGeom>
            <a:noFill/>
          </p:spPr>
          <p:txBody>
            <a:bodyPr wrap="square" rtlCol="0">
              <a:spAutoFit/>
            </a:bodyPr>
            <a:lstStyle/>
            <a:p>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１５：１０～１５：３０</a:t>
              </a:r>
              <a:endPar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endParaRPr>
            </a:p>
            <a:p>
              <a:r>
                <a:rPr lang="ja-JP" altLang="en-US" sz="24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質疑応答</a:t>
              </a:r>
              <a:endParaRPr lang="en-US" altLang="ja-JP" sz="2400" dirty="0">
                <a:solidFill>
                  <a:schemeClr val="accent6">
                    <a:lumMod val="75000"/>
                  </a:schemeClr>
                </a:solidFill>
                <a:latin typeface="HGP創英角ｺﾞｼｯｸUB" panose="020B0900000000000000" pitchFamily="50" charset="-128"/>
                <a:ea typeface="HGP創英角ｺﾞｼｯｸUB" panose="020B0900000000000000" pitchFamily="50" charset="-128"/>
              </a:endParaRPr>
            </a:p>
          </p:txBody>
        </p:sp>
        <p:sp>
          <p:nvSpPr>
            <p:cNvPr id="42" name="テキスト ボックス 41">
              <a:extLst>
                <a:ext uri="{FF2B5EF4-FFF2-40B4-BE49-F238E27FC236}">
                  <a16:creationId xmlns:a16="http://schemas.microsoft.com/office/drawing/2014/main" id="{F0929BD3-62BE-4A02-997D-86DC5A49A769}"/>
                </a:ext>
              </a:extLst>
            </p:cNvPr>
            <p:cNvSpPr txBox="1"/>
            <p:nvPr/>
          </p:nvSpPr>
          <p:spPr>
            <a:xfrm>
              <a:off x="546268" y="8534019"/>
              <a:ext cx="1163718" cy="461665"/>
            </a:xfrm>
            <a:prstGeom prst="rect">
              <a:avLst/>
            </a:prstGeom>
            <a:noFill/>
          </p:spPr>
          <p:txBody>
            <a:bodyPr wrap="square" rtlCol="0">
              <a:spAutoFit/>
            </a:bodyPr>
            <a:lstStyle/>
            <a:p>
              <a:r>
                <a:rPr lang="ja-JP" altLang="en-US" sz="24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第３部</a:t>
              </a:r>
              <a:endParaRPr kumimoji="1" lang="ja-JP" altLang="en-US" sz="2400" dirty="0"/>
            </a:p>
          </p:txBody>
        </p:sp>
      </p:grpSp>
      <p:sp>
        <p:nvSpPr>
          <p:cNvPr id="46" name="Text Box 1049">
            <a:extLst>
              <a:ext uri="{FF2B5EF4-FFF2-40B4-BE49-F238E27FC236}">
                <a16:creationId xmlns:a16="http://schemas.microsoft.com/office/drawing/2014/main" id="{0ED2A25D-FB7F-4D08-AC79-9779B1EB91A2}"/>
              </a:ext>
            </a:extLst>
          </p:cNvPr>
          <p:cNvSpPr txBox="1">
            <a:spLocks noChangeArrowheads="1"/>
          </p:cNvSpPr>
          <p:nvPr/>
        </p:nvSpPr>
        <p:spPr bwMode="auto">
          <a:xfrm>
            <a:off x="361732" y="9965026"/>
            <a:ext cx="3294172" cy="195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72000" rIns="0" bIns="0">
            <a:spAutoFit/>
          </a:bodyPr>
          <a:lstStyle>
            <a:lvl1pPr>
              <a:spcBef>
                <a:spcPct val="20000"/>
              </a:spcBef>
              <a:buClr>
                <a:srgbClr val="9EA0A1"/>
              </a:buClr>
              <a:buSzPct val="110000"/>
              <a:buFont typeface="Wingdings" panose="05000000000000000000" pitchFamily="2" charset="2"/>
              <a:buChar char="n"/>
              <a:defRPr kumimoji="1" sz="1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rgbClr val="9EA0A1"/>
              </a:buClr>
              <a:buSzPct val="120000"/>
              <a:buFont typeface="Arial" panose="020B0604020202020204" pitchFamily="34" charset="0"/>
              <a:buChar char="»"/>
              <a:defRPr kumimoji="1" sz="12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rgbClr val="9EA0A1"/>
              </a:buClr>
              <a:buFont typeface="Arial" panose="020B0604020202020204" pitchFamily="34" charset="0"/>
              <a:buChar char="-"/>
              <a:defRPr kumimoji="1" sz="12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rgbClr val="9EA0A1"/>
              </a:buClr>
              <a:buFont typeface="Arial" panose="020B0604020202020204" pitchFamily="34" charset="0"/>
              <a:buChar char="-"/>
              <a:defRPr kumimoji="1" sz="12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lr>
                <a:srgbClr val="9EA0A1"/>
              </a:buClr>
              <a:buFont typeface="Arial" panose="020B0604020202020204" pitchFamily="34" charset="0"/>
              <a:buChar char="-"/>
              <a:defRPr kumimoji="1" sz="12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lr>
                <a:srgbClr val="9EA0A1"/>
              </a:buClr>
              <a:buFont typeface="Arial" panose="020B0604020202020204" pitchFamily="34" charset="0"/>
              <a:buChar char="-"/>
              <a:defRPr kumimoji="1" sz="12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lr>
                <a:srgbClr val="9EA0A1"/>
              </a:buClr>
              <a:buFont typeface="Arial" panose="020B0604020202020204" pitchFamily="34" charset="0"/>
              <a:buChar char="-"/>
              <a:defRPr kumimoji="1" sz="12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lr>
                <a:srgbClr val="9EA0A1"/>
              </a:buClr>
              <a:buFont typeface="Arial" panose="020B0604020202020204" pitchFamily="34" charset="0"/>
              <a:buChar char="-"/>
              <a:defRPr kumimoji="1" sz="12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lr>
                <a:srgbClr val="9EA0A1"/>
              </a:buClr>
              <a:buFont typeface="Arial" panose="020B0604020202020204" pitchFamily="34" charset="0"/>
              <a:buChar char="-"/>
              <a:defRPr kumimoji="1" sz="1200">
                <a:solidFill>
                  <a:schemeClr val="tx1"/>
                </a:solidFill>
                <a:latin typeface="メイリオ" panose="020B0604030504040204" pitchFamily="50" charset="-128"/>
                <a:ea typeface="メイリオ" panose="020B0604030504040204" pitchFamily="50" charset="-128"/>
              </a:defRPr>
            </a:lvl9pPr>
          </a:lstStyle>
          <a:p>
            <a:pPr>
              <a:spcBef>
                <a:spcPct val="50000"/>
              </a:spcBef>
              <a:buClrTx/>
              <a:buSzTx/>
              <a:buFontTx/>
              <a:buNone/>
            </a:pPr>
            <a:r>
              <a:rPr lang="en-US" altLang="ja-JP" sz="800" dirty="0">
                <a:solidFill>
                  <a:schemeClr val="tx1">
                    <a:lumMod val="75000"/>
                    <a:lumOff val="25000"/>
                  </a:schemeClr>
                </a:solidFill>
                <a:ea typeface="Meiryo UI" panose="020B0604030504040204" pitchFamily="50" charset="-128"/>
              </a:rPr>
              <a:t>※</a:t>
            </a:r>
            <a:r>
              <a:rPr lang="ja-JP" altLang="en-US" sz="800" dirty="0">
                <a:solidFill>
                  <a:schemeClr val="tx1">
                    <a:lumMod val="75000"/>
                    <a:lumOff val="25000"/>
                  </a:schemeClr>
                </a:solidFill>
                <a:ea typeface="Meiryo UI" panose="020B0604030504040204" pitchFamily="50" charset="-128"/>
              </a:rPr>
              <a:t>講演内容については一部変更する場合がございます。あらかじめご了承ください。</a:t>
            </a:r>
          </a:p>
        </p:txBody>
      </p:sp>
      <p:grpSp>
        <p:nvGrpSpPr>
          <p:cNvPr id="31" name="グループ化 30">
            <a:extLst>
              <a:ext uri="{FF2B5EF4-FFF2-40B4-BE49-F238E27FC236}">
                <a16:creationId xmlns:a16="http://schemas.microsoft.com/office/drawing/2014/main" id="{FBFF1E86-0A7E-4189-875F-7DF3A1E4EC35}"/>
              </a:ext>
            </a:extLst>
          </p:cNvPr>
          <p:cNvGrpSpPr/>
          <p:nvPr/>
        </p:nvGrpSpPr>
        <p:grpSpPr>
          <a:xfrm>
            <a:off x="5677643" y="7439962"/>
            <a:ext cx="1680425" cy="2408983"/>
            <a:chOff x="5669730" y="7637487"/>
            <a:chExt cx="1680425" cy="2408983"/>
          </a:xfrm>
        </p:grpSpPr>
        <p:pic>
          <p:nvPicPr>
            <p:cNvPr id="25" name="図 24">
              <a:extLst>
                <a:ext uri="{FF2B5EF4-FFF2-40B4-BE49-F238E27FC236}">
                  <a16:creationId xmlns:a16="http://schemas.microsoft.com/office/drawing/2014/main" id="{9A55E9DF-8630-4456-B957-50E4811420D9}"/>
                </a:ext>
              </a:extLst>
            </p:cNvPr>
            <p:cNvPicPr>
              <a:picLocks noChangeAspect="1"/>
            </p:cNvPicPr>
            <p:nvPr/>
          </p:nvPicPr>
          <p:blipFill rotWithShape="1">
            <a:blip r:embed="rId4"/>
            <a:srcRect l="39525" t="44776" r="41141" b="28112"/>
            <a:stretch/>
          </p:blipFill>
          <p:spPr>
            <a:xfrm>
              <a:off x="5669730" y="7637487"/>
              <a:ext cx="1680425" cy="1324811"/>
            </a:xfrm>
            <a:prstGeom prst="rect">
              <a:avLst/>
            </a:prstGeom>
          </p:spPr>
        </p:pic>
        <p:pic>
          <p:nvPicPr>
            <p:cNvPr id="30" name="図 29">
              <a:extLst>
                <a:ext uri="{FF2B5EF4-FFF2-40B4-BE49-F238E27FC236}">
                  <a16:creationId xmlns:a16="http://schemas.microsoft.com/office/drawing/2014/main" id="{EB1F80AB-6457-4CC8-9840-B43E108B1848}"/>
                </a:ext>
              </a:extLst>
            </p:cNvPr>
            <p:cNvPicPr>
              <a:picLocks noChangeAspect="1"/>
            </p:cNvPicPr>
            <p:nvPr/>
          </p:nvPicPr>
          <p:blipFill rotWithShape="1">
            <a:blip r:embed="rId5"/>
            <a:srcRect l="15716" t="46261" r="62179" b="28716"/>
            <a:stretch/>
          </p:blipFill>
          <p:spPr>
            <a:xfrm>
              <a:off x="5669730" y="8976977"/>
              <a:ext cx="1680425" cy="1069493"/>
            </a:xfrm>
            <a:prstGeom prst="rect">
              <a:avLst/>
            </a:prstGeom>
          </p:spPr>
        </p:pic>
      </p:grpSp>
      <p:grpSp>
        <p:nvGrpSpPr>
          <p:cNvPr id="16" name="グループ化 15">
            <a:extLst>
              <a:ext uri="{FF2B5EF4-FFF2-40B4-BE49-F238E27FC236}">
                <a16:creationId xmlns:a16="http://schemas.microsoft.com/office/drawing/2014/main" id="{48206C3B-5795-4A62-BF79-BBEB66AFB3DA}"/>
              </a:ext>
            </a:extLst>
          </p:cNvPr>
          <p:cNvGrpSpPr/>
          <p:nvPr/>
        </p:nvGrpSpPr>
        <p:grpSpPr>
          <a:xfrm>
            <a:off x="5290010" y="6862311"/>
            <a:ext cx="1289908" cy="1220761"/>
            <a:chOff x="3751775" y="6355757"/>
            <a:chExt cx="1249508" cy="1147796"/>
          </a:xfrm>
        </p:grpSpPr>
        <p:sp>
          <p:nvSpPr>
            <p:cNvPr id="9" name="星: 7 pt 8">
              <a:extLst>
                <a:ext uri="{FF2B5EF4-FFF2-40B4-BE49-F238E27FC236}">
                  <a16:creationId xmlns:a16="http://schemas.microsoft.com/office/drawing/2014/main" id="{7D40609D-7350-4E7D-B6FE-5874266E04C2}"/>
                </a:ext>
              </a:extLst>
            </p:cNvPr>
            <p:cNvSpPr/>
            <p:nvPr/>
          </p:nvSpPr>
          <p:spPr>
            <a:xfrm rot="21069458">
              <a:off x="3751775" y="6355757"/>
              <a:ext cx="1249508" cy="1147796"/>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16654010-B5FA-4C9F-9EA5-FEA25B50F84D}"/>
                </a:ext>
              </a:extLst>
            </p:cNvPr>
            <p:cNvSpPr txBox="1"/>
            <p:nvPr/>
          </p:nvSpPr>
          <p:spPr>
            <a:xfrm rot="21060691">
              <a:off x="3882287" y="6756019"/>
              <a:ext cx="1097961" cy="348827"/>
            </a:xfrm>
            <a:prstGeom prst="rect">
              <a:avLst/>
            </a:prstGeom>
            <a:noFill/>
          </p:spPr>
          <p:txBody>
            <a:bodyPr wrap="square" rtlCol="0">
              <a:spAutoFit/>
            </a:bodyPr>
            <a:lstStyle/>
            <a:p>
              <a:r>
                <a:rPr kumimoji="1" lang="ja-JP" altLang="en-US" dirty="0">
                  <a:solidFill>
                    <a:schemeClr val="bg1"/>
                  </a:solidFill>
                </a:rPr>
                <a:t>実演！！</a:t>
              </a:r>
            </a:p>
          </p:txBody>
        </p:sp>
      </p:grpSp>
    </p:spTree>
    <p:extLst>
      <p:ext uri="{BB962C8B-B14F-4D97-AF65-F5344CB8AC3E}">
        <p14:creationId xmlns:p14="http://schemas.microsoft.com/office/powerpoint/2010/main" val="1934971075"/>
      </p:ext>
    </p:extLst>
  </p:cSld>
  <p:clrMapOvr>
    <a:masterClrMapping/>
  </p:clrMapOvr>
</p:sld>
</file>

<file path=ppt/theme/theme1.xml><?xml version="1.0" encoding="utf-8"?>
<a:theme xmlns:a="http://schemas.openxmlformats.org/drawingml/2006/main" name="Mitsui Sumitomo Insurance ">
  <a:themeElements>
    <a:clrScheme name="Mitsui Sumitomo Insurance">
      <a:dk1>
        <a:sysClr val="windowText" lastClr="000000"/>
      </a:dk1>
      <a:lt1>
        <a:sysClr val="window" lastClr="FFFFFF"/>
      </a:lt1>
      <a:dk2>
        <a:srgbClr val="006C60"/>
      </a:dk2>
      <a:lt2>
        <a:srgbClr val="EEECE1"/>
      </a:lt2>
      <a:accent1>
        <a:srgbClr val="43B99A"/>
      </a:accent1>
      <a:accent2>
        <a:srgbClr val="FA843C"/>
      </a:accent2>
      <a:accent3>
        <a:srgbClr val="8AB68A"/>
      </a:accent3>
      <a:accent4>
        <a:srgbClr val="83A4D1"/>
      </a:accent4>
      <a:accent5>
        <a:srgbClr val="38BEE2"/>
      </a:accent5>
      <a:accent6>
        <a:srgbClr val="C89E28"/>
      </a:accent6>
      <a:hlink>
        <a:srgbClr val="24B379"/>
      </a:hlink>
      <a:folHlink>
        <a:srgbClr val="FA843C"/>
      </a:folHlink>
    </a:clrScheme>
    <a:fontScheme name="フォントA">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
  <TotalTime>1406</TotalTime>
  <Words>306</Words>
  <Application>Microsoft Office PowerPoint</Application>
  <PresentationFormat>ユーザー設定</PresentationFormat>
  <Paragraphs>32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(日本語用のフォントを使用)</vt:lpstr>
      <vt:lpstr>HGP創英角ｺﾞｼｯｸUB</vt:lpstr>
      <vt:lpstr>Meiryo UI</vt:lpstr>
      <vt:lpstr>ＭＳ Ｐゴシック</vt:lpstr>
      <vt:lpstr>メイリオ</vt:lpstr>
      <vt:lpstr>Arial</vt:lpstr>
      <vt:lpstr>Wingdings</vt:lpstr>
      <vt:lpstr>Mitsui Sumitomo Insurance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田中ゆか_A6Y44</dc:creator>
  <cp:lastModifiedBy>渋井寬人_ABG72</cp:lastModifiedBy>
  <cp:revision>156</cp:revision>
  <cp:lastPrinted>2023-10-18T04:48:33Z</cp:lastPrinted>
  <dcterms:created xsi:type="dcterms:W3CDTF">2017-09-29T11:43:19Z</dcterms:created>
  <dcterms:modified xsi:type="dcterms:W3CDTF">2025-03-21T01:25:17Z</dcterms:modified>
</cp:coreProperties>
</file>